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8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9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1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2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3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14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11" r:id="rId3"/>
    <p:sldMasterId id="2147483753" r:id="rId4"/>
    <p:sldMasterId id="2147483780" r:id="rId5"/>
    <p:sldMasterId id="2147483792" r:id="rId6"/>
    <p:sldMasterId id="2147483799" r:id="rId7"/>
    <p:sldMasterId id="2147483813" r:id="rId8"/>
    <p:sldMasterId id="2147483820" r:id="rId9"/>
    <p:sldMasterId id="2147483878" r:id="rId10"/>
    <p:sldMasterId id="2147483883" r:id="rId11"/>
    <p:sldMasterId id="2147483944" r:id="rId12"/>
    <p:sldMasterId id="2147483977" r:id="rId13"/>
    <p:sldMasterId id="2147483992" r:id="rId14"/>
    <p:sldMasterId id="2147483997" r:id="rId15"/>
  </p:sldMasterIdLst>
  <p:notesMasterIdLst>
    <p:notesMasterId r:id="rId42"/>
  </p:notesMasterIdLst>
  <p:sldIdLst>
    <p:sldId id="257" r:id="rId16"/>
    <p:sldId id="259" r:id="rId17"/>
    <p:sldId id="141168560" r:id="rId18"/>
    <p:sldId id="399" r:id="rId19"/>
    <p:sldId id="400" r:id="rId20"/>
    <p:sldId id="401" r:id="rId21"/>
    <p:sldId id="402" r:id="rId22"/>
    <p:sldId id="279" r:id="rId23"/>
    <p:sldId id="2142531762" r:id="rId24"/>
    <p:sldId id="420" r:id="rId25"/>
    <p:sldId id="277" r:id="rId26"/>
    <p:sldId id="2142531763" r:id="rId27"/>
    <p:sldId id="278" r:id="rId28"/>
    <p:sldId id="2142531767" r:id="rId29"/>
    <p:sldId id="291" r:id="rId30"/>
    <p:sldId id="301" r:id="rId31"/>
    <p:sldId id="2142531769" r:id="rId32"/>
    <p:sldId id="2142531766" r:id="rId33"/>
    <p:sldId id="2142531764" r:id="rId34"/>
    <p:sldId id="2142531765" r:id="rId35"/>
    <p:sldId id="396" r:id="rId36"/>
    <p:sldId id="411" r:id="rId37"/>
    <p:sldId id="2142531748" r:id="rId38"/>
    <p:sldId id="2142531768" r:id="rId39"/>
    <p:sldId id="2142531760" r:id="rId40"/>
    <p:sldId id="141168525" r:id="rId4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39"/>
    <p:restoredTop sz="94690"/>
  </p:normalViewPr>
  <p:slideViewPr>
    <p:cSldViewPr snapToGrid="0" snapToObjects="1">
      <p:cViewPr varScale="1">
        <p:scale>
          <a:sx n="64" d="100"/>
          <a:sy n="64" d="100"/>
        </p:scale>
        <p:origin x="16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8E866-C175-E34B-9CCC-DCE0B5964DF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285DB-9162-2847-8590-F314367368C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2369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Saludo de bienvenida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9CA44-7B61-1042-92E9-C90A0CD8106B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354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2D2E3-CD8D-B74B-8449-71A9AF3D4E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fld id="{DD817518-FB06-4843-9B46-F72D174830E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IBM SECURITY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7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56A73-C896-4E95-8A24-597AB4FE7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7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9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D8103-7CD8-E84E-9D2C-4E196FD66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8BEC7A-651E-1B4B-AE65-5F84B0003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C83F04-DCBC-5544-8110-D0240FDC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9FA961-DC58-3D4E-91E2-29AF33A6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24EBA2-C98D-6443-B865-B733070E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545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68307-5D0A-FD4B-8CAD-E61DB878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4C679C-1FB2-1A47-AF56-CC485B75E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4E02D-06A8-0744-9F78-7BB5EB5D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E31FAF-46F2-2E4A-9ADF-4DC42835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6BBFEE-3E94-F244-9EBA-6415C6D6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46019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892970" y="312539"/>
            <a:ext cx="10406063" cy="151804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410722">
              <a:lnSpc>
                <a:spcPct val="100000"/>
              </a:lnSpc>
              <a:defRPr sz="2812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812" b="1"/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892970" y="1830587"/>
            <a:ext cx="10406063" cy="442019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12506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1pPr>
            <a:lvl2pPr marL="625011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2pPr>
            <a:lvl3pPr marL="937517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3pPr>
            <a:lvl4pPr marL="1250021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4pPr>
            <a:lvl5pPr marL="1562526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71631" y="6567436"/>
            <a:ext cx="345472" cy="267891"/>
          </a:xfrm>
          <a:prstGeom prst="rect">
            <a:avLst/>
          </a:prstGeom>
        </p:spPr>
        <p:txBody>
          <a:bodyPr wrap="none" lIns="0" tIns="0" rIns="0" bIns="0"/>
          <a:lstStyle>
            <a:lvl1pPr algn="ctr" defTabSz="410722">
              <a:defRPr sz="1265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hangingPunct="1"/>
            <a:fld id="{86CB4B4D-7CA3-9044-876B-883B54F8677D}" type="slidenum">
              <a:rPr/>
              <a:pPr hangingPunct="1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34303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366184" y="550546"/>
            <a:ext cx="11459635" cy="1"/>
          </a:xfrm>
          <a:prstGeom prst="line">
            <a:avLst/>
          </a:prstGeom>
          <a:ln w="12700">
            <a:solidFill/>
            <a:round/>
          </a:ln>
        </p:spPr>
        <p:txBody>
          <a:bodyPr lIns="0" tIns="0" rIns="0" bIns="0" anchor="ctr"/>
          <a:lstStyle/>
          <a:p>
            <a:pPr defTabSz="321435" hangingPunct="1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10110585" y="6464639"/>
            <a:ext cx="1838001" cy="28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b">
            <a:spAutoFit/>
          </a:bodyPr>
          <a:lstStyle>
            <a:lvl1pPr algn="r" defTabSz="9144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1">
              <a:defRPr sz="1800"/>
            </a:pPr>
            <a:r>
              <a:rPr sz="1265">
                <a:solidFill>
                  <a:sysClr val="windowText" lastClr="000000"/>
                </a:solidFill>
              </a:rPr>
              <a:t>© 2014 IBM Corporation</a:t>
            </a:r>
          </a:p>
        </p:txBody>
      </p:sp>
      <p:sp>
        <p:nvSpPr>
          <p:cNvPr id="58" name="Shape 58"/>
          <p:cNvSpPr/>
          <p:nvPr/>
        </p:nvSpPr>
        <p:spPr>
          <a:xfrm>
            <a:off x="670985" y="308571"/>
            <a:ext cx="5729817" cy="194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 defTabSz="914400">
              <a:spcBef>
                <a:spcPts val="900"/>
              </a:spcBef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1">
              <a:defRPr sz="1800"/>
            </a:pPr>
            <a:r>
              <a:rPr sz="1265">
                <a:solidFill>
                  <a:sysClr val="windowText" lastClr="000000"/>
                </a:solidFill>
              </a:rPr>
              <a:t>IBM Security</a:t>
            </a:r>
          </a:p>
        </p:txBody>
      </p:sp>
      <p:pic>
        <p:nvPicPr>
          <p:cNvPr id="59" name="image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201612"/>
            <a:ext cx="406400" cy="303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2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4184" y="217488"/>
            <a:ext cx="781051" cy="238125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271497" y="6464639"/>
            <a:ext cx="335987" cy="287000"/>
          </a:xfrm>
          <a:prstGeom prst="rect">
            <a:avLst/>
          </a:prstGeom>
          <a:ln w="12700">
            <a:miter lim="400000"/>
          </a:ln>
          <a:effectLst>
            <a:outerShdw blurRad="12700" dist="25400" dir="2700000" rotWithShape="0">
              <a:srgbClr val="4F7D93">
                <a:alpha val="74998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b">
            <a:spAutoFit/>
          </a:bodyPr>
          <a:lstStyle>
            <a:lvl1pPr algn="r" defTabSz="9144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1">
              <a:defRPr sz="1800"/>
            </a:pPr>
            <a:r>
              <a:rPr sz="1265">
                <a:solidFill>
                  <a:sysClr val="windowText" lastClr="000000"/>
                </a:solidFill>
              </a:rPr>
              <a:t>‹#› </a:t>
            </a:r>
          </a:p>
        </p:txBody>
      </p:sp>
      <p:pic>
        <p:nvPicPr>
          <p:cNvPr id="62" name="image2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4184" y="217488"/>
            <a:ext cx="781051" cy="23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201612"/>
            <a:ext cx="406400" cy="303213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243417" y="593725"/>
            <a:ext cx="11580283" cy="1006476"/>
          </a:xfrm>
          <a:prstGeom prst="rect">
            <a:avLst/>
          </a:prstGeom>
        </p:spPr>
        <p:txBody>
          <a:bodyPr/>
          <a:lstStyle>
            <a:lvl1pPr>
              <a:defRPr spc="-28">
                <a:solidFill>
                  <a:srgbClr val="00649D"/>
                </a:solid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109" spc="-28">
                <a:solidFill>
                  <a:srgbClr val="00649D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342990693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892970" y="312539"/>
            <a:ext cx="10406063" cy="151804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410722">
              <a:lnSpc>
                <a:spcPct val="100000"/>
              </a:lnSpc>
              <a:defRPr sz="2812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812" b="1"/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892970" y="1830587"/>
            <a:ext cx="10406063" cy="442019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12506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1pPr>
            <a:lvl2pPr marL="625011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2pPr>
            <a:lvl3pPr marL="937517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3pPr>
            <a:lvl4pPr marL="1250021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4pPr>
            <a:lvl5pPr marL="1562526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xfrm>
            <a:off x="135163" y="6612084"/>
            <a:ext cx="170784" cy="125016"/>
          </a:xfrm>
          <a:prstGeom prst="rect">
            <a:avLst/>
          </a:prstGeom>
        </p:spPr>
        <p:txBody>
          <a:bodyPr wrap="none" lIns="0" tIns="0" rIns="0" bIns="0"/>
          <a:lstStyle>
            <a:lvl1pPr algn="ctr" defTabSz="410722">
              <a:defRPr sz="844">
                <a:solidFill>
                  <a:srgbClr val="5F6E75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hangingPunct="1"/>
            <a:fld id="{86CB4B4D-7CA3-9044-876B-883B54F8677D}" type="slidenum">
              <a:rPr/>
              <a:pPr hangingPunct="1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90399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1190626" y="2268142"/>
            <a:ext cx="9810751" cy="232171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410722">
              <a:lnSpc>
                <a:spcPct val="100000"/>
              </a:lnSpc>
              <a:defRPr sz="2812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2812" b="1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8684157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366183" y="550546"/>
            <a:ext cx="11459635" cy="1"/>
          </a:xfrm>
          <a:prstGeom prst="line">
            <a:avLst/>
          </a:prstGeom>
          <a:ln w="12700">
            <a:solidFill/>
            <a:round/>
          </a:ln>
        </p:spPr>
        <p:txBody>
          <a:bodyPr lIns="0" tIns="0" rIns="0" bIns="0" anchor="ctr"/>
          <a:lstStyle/>
          <a:p>
            <a:pPr defTabSz="321435" hangingPunct="1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10119784" y="6537324"/>
            <a:ext cx="1828801" cy="287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>
            <a:lvl1pPr algn="r" defTabSz="4572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1">
              <a:defRPr sz="1800"/>
            </a:pPr>
            <a:r>
              <a:rPr sz="1265">
                <a:solidFill>
                  <a:sysClr val="windowText" lastClr="000000"/>
                </a:solidFill>
              </a:rPr>
              <a:t>© 2015 IBM Corporation</a:t>
            </a:r>
          </a:p>
        </p:txBody>
      </p:sp>
      <p:pic>
        <p:nvPicPr>
          <p:cNvPr id="85" name="R120_G137_B251-20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532" y="227014"/>
            <a:ext cx="785285" cy="236537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277283" y="268289"/>
            <a:ext cx="4773084" cy="2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321435" hangingPunct="1">
              <a:lnSpc>
                <a:spcPct val="90000"/>
              </a:lnSpc>
              <a:defRPr sz="1800"/>
            </a:pPr>
            <a:r>
              <a:rPr sz="1125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IBM Cloud Platform Services | </a:t>
            </a:r>
            <a:r>
              <a:rPr sz="1125" b="1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Bluemix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243417" y="6537324"/>
            <a:ext cx="488951" cy="208163"/>
          </a:xfrm>
          <a:prstGeom prst="rect">
            <a:avLst/>
          </a:prstGeom>
        </p:spPr>
        <p:txBody>
          <a:bodyPr/>
          <a:lstStyle/>
          <a:p>
            <a:pPr algn="ctr" defTabSz="410722"/>
            <a:fld id="{86CB4B4D-7CA3-9044-876B-883B54F8677D}" type="slidenum">
              <a:rPr lang="tr-TR" sz="2531" smtClean="0">
                <a:solidFill>
                  <a:sysClr val="windowText" lastClr="000000"/>
                </a:solidFill>
                <a:sym typeface="Helvetica Light"/>
              </a:rPr>
              <a:pPr algn="ctr" defTabSz="410722"/>
              <a:t>‹Nº›</a:t>
            </a:fld>
            <a:endParaRPr lang="tr-TR" sz="2531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979984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033" y="1214962"/>
            <a:ext cx="4998192" cy="4527549"/>
          </a:xfrm>
          <a:prstGeom prst="rect">
            <a:avLst/>
          </a:prstGeom>
        </p:spPr>
        <p:txBody>
          <a:bodyPr/>
          <a:lstStyle>
            <a:lvl1pPr marL="235529" indent="-235529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456840" y="1214962"/>
            <a:ext cx="5214136" cy="4527549"/>
          </a:xfrm>
          <a:prstGeom prst="rect">
            <a:avLst/>
          </a:prstGeom>
        </p:spPr>
        <p:txBody>
          <a:bodyPr/>
          <a:lstStyle>
            <a:lvl1pPr marL="235529" indent="-235529">
              <a:defRPr baseline="0"/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4989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 userDrawn="1"/>
        </p:nvSpPr>
        <p:spPr bwMode="auto">
          <a:xfrm>
            <a:off x="815351" y="681040"/>
            <a:ext cx="129858" cy="2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69" tIns="32135" rIns="64269" bIns="32135">
            <a:spAutoFit/>
          </a:bodyPr>
          <a:lstStyle>
            <a:lvl1pPr eaLnBrk="0"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1pPr>
            <a:lvl2pPr marL="742950" indent="-285750" eaLnBrk="0"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2pPr>
            <a:lvl3pPr marL="1143000" indent="-228600" eaLnBrk="0"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3pPr>
            <a:lvl4pPr marL="1600200" indent="-228600" eaLnBrk="0"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4pPr>
            <a:lvl5pPr marL="2057400" indent="-228600" eaLnBrk="0"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HelvNeue Light for IBM" charset="0"/>
                <a:ea typeface="MS PGothic" pitchFamily="34" charset="-128"/>
                <a:sym typeface="HelvNeue Light for IBM" charset="0"/>
              </a:defRPr>
            </a:lvl9pPr>
          </a:lstStyle>
          <a:p>
            <a:pPr algn="ctr" defTabSz="410722" eaLnBrk="1" hangingPunct="1">
              <a:defRPr/>
            </a:pPr>
            <a:endParaRPr lang="en-US" altLang="en-US" sz="1100">
              <a:cs typeface="Helvetica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9" y="1178725"/>
            <a:ext cx="10525125" cy="53935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2444" y="267892"/>
            <a:ext cx="10971609" cy="63624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1"/>
          <p:cNvSpPr>
            <a:spLocks noGrp="1"/>
          </p:cNvSpPr>
          <p:nvPr>
            <p:ph type="sldNum" sz="quarter" idx="10"/>
          </p:nvPr>
        </p:nvSpPr>
        <p:spPr>
          <a:xfrm>
            <a:off x="429687" y="6527801"/>
            <a:ext cx="220133" cy="402700"/>
          </a:xfrm>
          <a:prstGeom prst="rect">
            <a:avLst/>
          </a:prstGeom>
        </p:spPr>
        <p:txBody>
          <a:bodyPr vert="horz" wrap="square" lIns="64269" tIns="32135" rIns="64269" bIns="32135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MS PGothic" charset="0"/>
              </a:defRPr>
            </a:lvl1pPr>
          </a:lstStyle>
          <a:p>
            <a:pPr algn="ctr" defTabSz="410722">
              <a:defRPr/>
            </a:pPr>
            <a:fld id="{872F3739-B33D-3A4F-992C-F24B8FFF69CF}" type="slidenum">
              <a:rPr lang="en-US" sz="2531" smtClean="0">
                <a:solidFill>
                  <a:sysClr val="windowText" lastClr="000000"/>
                </a:solidFill>
                <a:sym typeface="Helvetica Light"/>
              </a:rPr>
              <a:pPr algn="ctr" defTabSz="410722">
                <a:defRPr/>
              </a:pPr>
              <a:t>‹Nº›</a:t>
            </a:fld>
            <a:endParaRPr lang="en-US" sz="2531">
              <a:solidFill>
                <a:sysClr val="windowText" lastClr="000000"/>
              </a:solidFill>
              <a:latin typeface="HelvNeue Roman for IBM" charset="0"/>
              <a:sym typeface="HelvNeue Roman for IB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036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10155641" y="1790703"/>
            <a:ext cx="990599" cy="304799"/>
          </a:xfrm>
          <a:prstGeom prst="rect">
            <a:avLst/>
          </a:prstGeom>
        </p:spPr>
        <p:txBody>
          <a:bodyPr lIns="54608" tIns="27304" rIns="54608" bIns="27304"/>
          <a:lstStyle/>
          <a:p>
            <a:pPr algn="ctr" defTabSz="410722"/>
            <a:fld id="{4509A250-FF31-4206-8172-F9D3106AACB1}" type="datetimeFigureOut">
              <a:rPr lang="en-US" sz="2531" smtClean="0">
                <a:solidFill>
                  <a:sysClr val="windowText" lastClr="000000"/>
                </a:solidFill>
                <a:sym typeface="Helvetica Light"/>
              </a:rPr>
              <a:pPr algn="ctr" defTabSz="410722"/>
              <a:t>9/9/19</a:t>
            </a:fld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300"/>
            <a:ext cx="3859795" cy="304801"/>
          </a:xfrm>
          <a:prstGeom prst="rect">
            <a:avLst/>
          </a:prstGeom>
        </p:spPr>
        <p:txBody>
          <a:bodyPr lIns="54608" tIns="27304" rIns="54608" bIns="27304"/>
          <a:lstStyle/>
          <a:p>
            <a:pPr algn="ctr" defTabSz="410722"/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211997"/>
          </a:xfrm>
          <a:prstGeom prst="rect">
            <a:avLst/>
          </a:prstGeom>
        </p:spPr>
        <p:txBody>
          <a:bodyPr/>
          <a:lstStyle/>
          <a:p>
            <a:pPr algn="ctr" defTabSz="410722"/>
            <a:fld id="{D57F1E4F-1CFF-5643-939E-02111984F565}" type="slidenum">
              <a:rPr lang="en-US" sz="2531" smtClean="0">
                <a:solidFill>
                  <a:sysClr val="windowText" lastClr="000000"/>
                </a:solidFill>
                <a:sym typeface="Helvetica Light"/>
              </a:rPr>
              <a:pPr algn="ctr" defTabSz="410722"/>
              <a:t>‹Nº›</a:t>
            </a:fld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3573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09234" tIns="54617" rIns="109234" bIns="54617"/>
          <a:lstStyle/>
          <a:p>
            <a:pPr algn="ctr" defTabSz="410722"/>
            <a:fld id="{6693E071-8E1C-4E46-B2A3-A01E7EE0EEF8}" type="datetimeFigureOut">
              <a:rPr lang="en-US" sz="2531" smtClean="0">
                <a:solidFill>
                  <a:sysClr val="windowText" lastClr="000000"/>
                </a:solidFill>
                <a:sym typeface="Helvetica Light"/>
              </a:rPr>
              <a:pPr algn="ctr" defTabSz="410722"/>
              <a:t>9/9/19</a:t>
            </a:fld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09234" tIns="54617" rIns="109234" bIns="54617"/>
          <a:lstStyle/>
          <a:p>
            <a:pPr algn="ctr" defTabSz="410722"/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3417" y="6537324"/>
            <a:ext cx="488951" cy="211997"/>
          </a:xfrm>
          <a:prstGeom prst="rect">
            <a:avLst/>
          </a:prstGeom>
        </p:spPr>
        <p:txBody>
          <a:bodyPr/>
          <a:lstStyle/>
          <a:p>
            <a:pPr algn="ctr" defTabSz="410722"/>
            <a:fld id="{F92634D8-09F3-1C4A-A615-E288892745C6}" type="slidenum">
              <a:rPr lang="en-US" sz="2531" smtClean="0">
                <a:solidFill>
                  <a:sysClr val="windowText" lastClr="000000"/>
                </a:solidFill>
                <a:sym typeface="Helvetica Light"/>
              </a:rPr>
              <a:pPr algn="ctr" defTabSz="410722"/>
              <a:t>‹Nº›</a:t>
            </a:fld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48516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80934" y="268818"/>
            <a:ext cx="675615" cy="172508"/>
            <a:chOff x="360699" y="268817"/>
            <a:chExt cx="506711" cy="172508"/>
          </a:xfrm>
          <a:solidFill>
            <a:schemeClr val="accent1"/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501650" y="268817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3" hangingPunct="1"/>
              <a:endParaRPr lang="en-US" sz="2531">
                <a:solidFill>
                  <a:prstClr val="white"/>
                </a:solidFill>
                <a:sym typeface="Helvetica Light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360699" y="382059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3" hangingPunct="1"/>
              <a:endParaRPr lang="en-US" sz="2531">
                <a:solidFill>
                  <a:prstClr val="white"/>
                </a:solidFill>
                <a:sym typeface="Helvetica Light"/>
              </a:endParaRPr>
            </a:p>
          </p:txBody>
        </p:sp>
      </p:grp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4567"/>
            <a:ext cx="10363200" cy="731520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600"/>
              </a:spcBef>
              <a:buNone/>
              <a:defRPr sz="2391" b="1" baseline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526156" y="6628450"/>
            <a:ext cx="1097280" cy="118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457143" hangingPunct="1"/>
            <a:r>
              <a:rPr lang="en-US" sz="773" spc="-31">
                <a:latin typeface="Helvetica Light"/>
                <a:ea typeface="Helvetica Light"/>
                <a:cs typeface="Arial"/>
                <a:sym typeface="Helvetica Light"/>
              </a:rPr>
              <a:t>© IBM Corporation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635257" y="6628450"/>
            <a:ext cx="442544" cy="118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457143" hangingPunct="1"/>
            <a:fld id="{9B56CEAA-430B-E444-BEC6-7F9CF6806FD6}" type="slidenum">
              <a:rPr lang="en-US" sz="773" spc="-31">
                <a:latin typeface="Helvetica Light"/>
                <a:ea typeface="Helvetica Light"/>
                <a:cs typeface="Arial"/>
                <a:sym typeface="Helvetica Light"/>
              </a:rPr>
              <a:pPr defTabSz="457143" hangingPunct="1"/>
              <a:t>‹Nº›</a:t>
            </a:fld>
            <a:endParaRPr lang="en-US" sz="773" spc="-31">
              <a:latin typeface="Helvetica Light"/>
              <a:ea typeface="Helvetica Light"/>
              <a:cs typeface="Arial"/>
              <a:sym typeface="Helvetica Light"/>
            </a:endParaRPr>
          </a:p>
        </p:txBody>
      </p:sp>
      <p:pic>
        <p:nvPicPr>
          <p:cNvPr id="5" name="Picture 4" descr="cloud_only copy.pn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749"/>
          <a:stretch/>
        </p:blipFill>
        <p:spPr>
          <a:xfrm>
            <a:off x="315861" y="6205573"/>
            <a:ext cx="797248" cy="4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E6195E-1E7A-3D4D-AB5F-AAC7BC0A2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A4B496-E5D2-794D-A7B5-D689FFE3A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79A8C-F70B-744A-A232-530E07D39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50F53E-2BA3-5F41-9EB1-C67623297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3AC29A-F69D-8D44-8ADA-21B35EE3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07187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039"/>
            </a:lvl1pPr>
            <a:lvl2pPr marL="383985" indent="0" algn="ctr">
              <a:buNone/>
              <a:defRPr sz="1688"/>
            </a:lvl2pPr>
            <a:lvl3pPr marL="767970" indent="0" algn="ctr">
              <a:buNone/>
              <a:defRPr sz="1547"/>
            </a:lvl3pPr>
            <a:lvl4pPr marL="1151955" indent="0" algn="ctr">
              <a:buNone/>
              <a:defRPr sz="1336"/>
            </a:lvl4pPr>
            <a:lvl5pPr marL="1535940" indent="0" algn="ctr">
              <a:buNone/>
              <a:defRPr sz="1336"/>
            </a:lvl5pPr>
            <a:lvl6pPr marL="1919925" indent="0" algn="ctr">
              <a:buNone/>
              <a:defRPr sz="1336"/>
            </a:lvl6pPr>
            <a:lvl7pPr marL="2303910" indent="0" algn="ctr">
              <a:buNone/>
              <a:defRPr sz="1336"/>
            </a:lvl7pPr>
            <a:lvl8pPr marL="2687895" indent="0" algn="ctr">
              <a:buNone/>
              <a:defRPr sz="1336"/>
            </a:lvl8pPr>
            <a:lvl9pPr marL="3071881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09234" tIns="54617" rIns="109234" bIns="54617"/>
          <a:lstStyle/>
          <a:p>
            <a:pPr algn="ctr" defTabSz="410722"/>
            <a:fld id="{6693E071-8E1C-4E46-B2A3-A01E7EE0EEF8}" type="datetimeFigureOut">
              <a:rPr lang="en-US" sz="2531" smtClean="0">
                <a:solidFill>
                  <a:sysClr val="windowText" lastClr="000000"/>
                </a:solidFill>
                <a:sym typeface="Helvetica Light"/>
              </a:rPr>
              <a:pPr algn="ctr" defTabSz="410722"/>
              <a:t>9/9/19</a:t>
            </a:fld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09234" tIns="54617" rIns="109234" bIns="54617"/>
          <a:lstStyle/>
          <a:p>
            <a:pPr algn="ctr" defTabSz="410722"/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09234" tIns="54617" rIns="109234" bIns="54617"/>
          <a:lstStyle/>
          <a:p>
            <a:pPr algn="ctr" defTabSz="410722"/>
            <a:fld id="{F92634D8-09F3-1C4A-A615-E288892745C6}" type="slidenum">
              <a:rPr lang="en-US" sz="2531" smtClean="0">
                <a:solidFill>
                  <a:sysClr val="windowText" lastClr="000000"/>
                </a:solidFill>
                <a:sym typeface="Helvetica Light"/>
              </a:rPr>
              <a:pPr algn="ctr" defTabSz="410722"/>
              <a:t>‹Nº›</a:t>
            </a:fld>
            <a:endParaRPr lang="en-US" sz="2531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60315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 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lIns="145646" tIns="72823" rIns="145646" bIns="72823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defTabSz="410722"/>
            <a:fld id="{D0BE6F14-FF48-0F4F-A8AA-2E3F25371E4A}" type="slidenum">
              <a:rPr lang="en-US" sz="2531" smtClean="0">
                <a:solidFill>
                  <a:srgbClr val="000000"/>
                </a:solidFill>
                <a:sym typeface="Helvetica Light"/>
              </a:rPr>
              <a:pPr algn="ctr" defTabSz="410722"/>
              <a:t>‹Nº›</a:t>
            </a:fld>
            <a:endParaRPr lang="en-US" sz="2531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lIns="145646" tIns="72823" rIns="145646" bIns="72823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defTabSz="410722"/>
            <a:r>
              <a:rPr lang="de-DE" sz="2531">
                <a:solidFill>
                  <a:srgbClr val="000000"/>
                </a:solidFill>
                <a:sym typeface="Helvetica Light"/>
              </a:rPr>
              <a:t>Group Name / DOC ID / Month XX, 2017</a:t>
            </a:r>
            <a:endParaRPr lang="en-US" sz="2531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543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64" y="513561"/>
            <a:ext cx="11518536" cy="570282"/>
          </a:xfrm>
        </p:spPr>
        <p:txBody>
          <a:bodyPr wrap="square">
            <a:spAutoFit/>
          </a:bodyPr>
          <a:lstStyle>
            <a:lvl1pPr>
              <a:lnSpc>
                <a:spcPts val="3359"/>
              </a:lnSpc>
              <a:defRPr sz="3164" baseline="0">
                <a:solidFill>
                  <a:schemeClr val="accent4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62135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45095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10161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53145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99284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54159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65482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4657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Think 2019 / © 2019 IBM Corporation
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26066"/>
            <a:ext cx="5486401" cy="5918100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3EA990-A2F5-4D44-95AB-0B1450A55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184" y="5701213"/>
            <a:ext cx="3475704" cy="13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09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43719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41427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9221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85837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ull_blue_bkgrn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BM_logo_bl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70600"/>
            <a:ext cx="812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9144001" y="8432800"/>
            <a:ext cx="1485900" cy="22576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9347201" y="8636000"/>
            <a:ext cx="1485900" cy="22576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9245600" y="8432801"/>
            <a:ext cx="1625600" cy="32808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9448800" y="8636001"/>
            <a:ext cx="1625600" cy="32808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130426"/>
            <a:ext cx="6604000" cy="14700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5333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2400" b="1">
                <a:solidFill>
                  <a:srgbClr val="00B2F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6477000"/>
            <a:ext cx="7416800" cy="24553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1333">
                <a:latin typeface="Arial" charset="0"/>
                <a:ea typeface="ヒラギノ角ゴ Pro W3" charset="0"/>
              </a:defRPr>
            </a:lvl1pPr>
          </a:lstStyle>
          <a:p>
            <a:pPr defTabSz="1219170">
              <a:defRPr/>
            </a:pPr>
            <a:r>
              <a:rPr lang="en-US" kern="0">
                <a:solidFill>
                  <a:sysClr val="windowText" lastClr="000000"/>
                </a:solidFill>
              </a:rPr>
              <a:t>© 2016 International Business Machines Corporation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477000"/>
            <a:ext cx="2844800" cy="24553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mtClean="0"/>
            </a:lvl1pPr>
          </a:lstStyle>
          <a:p>
            <a:pPr defTabSz="1219170">
              <a:defRPr/>
            </a:pPr>
            <a:fld id="{1ECC0069-9C63-49FB-9363-DC5050653BDF}" type="slidenum">
              <a:rPr lang="en-US" altLang="en-US" sz="2400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 sz="2400" kern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 descr="esultado de imagen para IBM Digital Transformation 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100" y="596901"/>
            <a:ext cx="45974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1964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20234"/>
            <a:ext cx="10972800" cy="5799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600" y="6324600"/>
            <a:ext cx="7416800" cy="2455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r>
              <a:rPr lang="en-US" altLang="en-US" sz="1333" kern="0">
                <a:solidFill>
                  <a:sysClr val="windowText" lastClr="000000"/>
                </a:solidFill>
              </a:rPr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324600"/>
            <a:ext cx="2844800" cy="245533"/>
          </a:xfrm>
          <a:prstGeom prst="rect">
            <a:avLst/>
          </a:prstGeom>
        </p:spPr>
        <p:txBody>
          <a:bodyPr/>
          <a:lstStyle/>
          <a:p>
            <a:pPr algn="r"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algn="r" defTabSz="1219170">
                <a:defRPr/>
              </a:pPr>
              <a:t>‹Nº›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802862"/>
            <a:ext cx="10972800" cy="43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/>
              <a:t>Click to edit Master text styles</a:t>
            </a:r>
          </a:p>
          <a:p>
            <a:pPr lvl="0"/>
            <a:r>
              <a:rPr lang="en-US" altLang="es-AR"/>
              <a:t>Second level</a:t>
            </a:r>
          </a:p>
          <a:p>
            <a:pPr lvl="2"/>
            <a:r>
              <a:rPr lang="en-US" altLang="es-AR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3898175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20234"/>
            <a:ext cx="10972800" cy="5799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600" y="6324600"/>
            <a:ext cx="7416800" cy="245533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324600"/>
            <a:ext cx="2844800" cy="245533"/>
          </a:xfrm>
          <a:prstGeom prst="rect">
            <a:avLst/>
          </a:prstGeom>
        </p:spPr>
        <p:txBody>
          <a:bodyPr/>
          <a:lstStyle/>
          <a:p>
            <a:pPr algn="r"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algn="r" defTabSz="1219170">
                <a:defRPr/>
              </a:pPr>
              <a:t>‹Nº›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0869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82383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1" y="454026"/>
            <a:ext cx="10871200" cy="8413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279006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3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Think 2019 / © 2019 IBM Corporation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049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34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103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861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53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423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920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507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65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283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28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Think 2019 / © 2019 IBM Corporation
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340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72640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0722BCE-51BE-8640-BA8D-C58D9507861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Group Name / DOC ID / Month XX,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1463874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>
                <a:solidFill>
                  <a:srgbClr val="FFFFFF"/>
                </a:solidFill>
              </a:rPr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1888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ull_blue_b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eart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851" y="0"/>
            <a:ext cx="61531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BM_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70600"/>
            <a:ext cx="812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IBM_Watson_logo_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8" y="584201"/>
            <a:ext cx="2341033" cy="32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9144001" y="8432800"/>
            <a:ext cx="1485900" cy="22576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9347201" y="8636000"/>
            <a:ext cx="1485900" cy="22576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9245600" y="8432801"/>
            <a:ext cx="1625600" cy="32808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9448800" y="8636001"/>
            <a:ext cx="1625600" cy="32808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121917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CONFIDENTIAL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130426"/>
            <a:ext cx="6604000" cy="1470025"/>
          </a:xfrm>
        </p:spPr>
        <p:txBody>
          <a:bodyPr anchor="b"/>
          <a:lstStyle>
            <a:lvl1pPr>
              <a:lnSpc>
                <a:spcPct val="90000"/>
              </a:lnSpc>
              <a:defRPr sz="5333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886200"/>
            <a:ext cx="6400800" cy="1752600"/>
          </a:xfrm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2400" b="1">
                <a:solidFill>
                  <a:srgbClr val="00B2F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6477000"/>
            <a:ext cx="7416800" cy="245533"/>
          </a:xfrm>
        </p:spPr>
        <p:txBody>
          <a:bodyPr lIns="91440" tIns="45720" rIns="91440" bIns="45720"/>
          <a:lstStyle>
            <a:lvl1pPr>
              <a:defRPr sz="1333">
                <a:latin typeface="Arial" charset="0"/>
                <a:ea typeface="ヒラギノ角ゴ Pro W3" charset="0"/>
              </a:defRPr>
            </a:lvl1pPr>
          </a:lstStyle>
          <a:p>
            <a:pPr defTabSz="1219170">
              <a:defRPr/>
            </a:pPr>
            <a:r>
              <a:rPr lang="en-US" kern="0">
                <a:solidFill>
                  <a:sysClr val="windowText" lastClr="000000"/>
                </a:solidFill>
              </a:rPr>
              <a:t>© 2016 International Business Machines Corporation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477000"/>
            <a:ext cx="2844800" cy="245533"/>
          </a:xfrm>
        </p:spPr>
        <p:txBody>
          <a:bodyPr lIns="91440" tIns="45720" rIns="91440" bIns="45720"/>
          <a:lstStyle>
            <a:lvl1pPr>
              <a:defRPr smtClean="0"/>
            </a:lvl1pPr>
          </a:lstStyle>
          <a:p>
            <a:pPr defTabSz="1219170">
              <a:defRPr/>
            </a:pPr>
            <a:fld id="{1ECC0069-9C63-49FB-9363-DC5050653BDF}" type="slidenum">
              <a:rPr lang="en-US" altLang="en-US" sz="2400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94459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 kern="0">
                <a:solidFill>
                  <a:sysClr val="windowText" lastClr="000000"/>
                </a:solidFill>
              </a:rPr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802862"/>
            <a:ext cx="10972800" cy="43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/>
              <a:t>Click to edit Master text styles</a:t>
            </a:r>
          </a:p>
          <a:p>
            <a:pPr lvl="0"/>
            <a:r>
              <a:rPr lang="en-US" altLang="es-AR"/>
              <a:t>Second level</a:t>
            </a:r>
          </a:p>
          <a:p>
            <a:pPr lvl="2"/>
            <a:r>
              <a:rPr lang="en-US" altLang="es-AR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1923288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1565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5727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1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50" y="6273802"/>
            <a:ext cx="695452" cy="28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301" y="540363"/>
            <a:ext cx="5729895" cy="4916867"/>
          </a:xfrm>
          <a:prstGeom prst="rect">
            <a:avLst/>
          </a:prstGeom>
        </p:spPr>
      </p:pic>
      <p:pic>
        <p:nvPicPr>
          <p:cNvPr id="8" name="Picture 7" descr="ibm_gry.png"/>
          <p:cNvPicPr>
            <a:picLocks noChangeAspect="1"/>
          </p:cNvPicPr>
          <p:nvPr userDrawn="1"/>
        </p:nvPicPr>
        <p:blipFill>
          <a:blip r:embed="rId4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50" y="320062"/>
            <a:ext cx="695452" cy="281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914" y="6112936"/>
            <a:ext cx="2160569" cy="6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31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3"/>
            <a:ext cx="11582400" cy="11524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1515533"/>
            <a:ext cx="11582400" cy="4749800"/>
          </a:xfrm>
        </p:spPr>
        <p:txBody>
          <a:bodyPr/>
          <a:lstStyle>
            <a:lvl1pPr marL="380990" marR="0" indent="-38099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.AppleSystemUIFont" charset="-120"/>
              <a:buChar char="−"/>
              <a:tabLst/>
              <a:defRPr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0188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11582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5490416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12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Think 2019 / © 2019 IBM Corporation
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92501" y="1354244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bg2"/>
                </a:solidFill>
                <a:latin typeface="+mj-lt"/>
                <a:ea typeface="IBM Plex Mono" charset="0"/>
                <a:cs typeface="IBM Plex Mono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4320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11582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670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11582400" cy="1128776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IBM Cloud / DOC ID / Month XX, 2017 / © 2017 IBM Corporation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8599"/>
            <a:ext cx="11582400" cy="46620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5691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128776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IBM Cloud / DOC ID / Month XX, 2017 / © 2017 IBM Corporation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8599"/>
            <a:ext cx="5486400" cy="46620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754868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IBM Cloud / DOC ID / Month XX, 2017 / © 2017 IBM Corporation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990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0439121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34885"/>
            <a:ext cx="5486400" cy="53844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934883"/>
            <a:ext cx="5486400" cy="5323125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20"/>
            <a:ext cx="11582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1832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11582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8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8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45301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11582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1488"/>
            <a:ext cx="5486400" cy="4752680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11582400" cy="273304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91490"/>
            <a:ext cx="5486400" cy="475267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2901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11582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409194"/>
            <a:ext cx="5486400" cy="483497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09194"/>
            <a:ext cx="5486400" cy="4834975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508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11582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1490"/>
            <a:ext cx="2438400" cy="475267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11582400" cy="273304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91490"/>
            <a:ext cx="2438400" cy="475267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91490"/>
            <a:ext cx="2438400" cy="475267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91490"/>
            <a:ext cx="2438400" cy="475267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97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Think 2019 / © 2019 IBM Corporation
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92501" y="1354244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bg2"/>
                </a:solidFill>
                <a:latin typeface="+mj-lt"/>
                <a:ea typeface="IBM Plex Mono" charset="0"/>
                <a:cs typeface="IBM Plex Mono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46969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98602"/>
            <a:ext cx="5486400" cy="474556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021703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98600"/>
            <a:ext cx="2438400" cy="4745565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98600"/>
            <a:ext cx="2438400" cy="4745565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486783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98600"/>
            <a:ext cx="5486400" cy="4633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8602"/>
            <a:ext cx="2438400" cy="463303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11582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98602"/>
            <a:ext cx="2438400" cy="463303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4146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 defTabSz="609585" hangingPunct="1"/>
            <a:endParaRPr lang="en-US" sz="1600" kern="1200" err="1">
              <a:solidFill>
                <a:srgbClr val="FFFFFF"/>
              </a:solidFill>
              <a:latin typeface="Arial"/>
              <a:ea typeface="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98608"/>
            <a:ext cx="5486400" cy="4633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8608"/>
            <a:ext cx="5486400" cy="463396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4"/>
            <a:ext cx="5486400" cy="669552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3695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836448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1812384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2"/>
            <a:ext cx="5486400" cy="681744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98607"/>
            <a:ext cx="5486400" cy="4616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3795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>
                <a:solidFill>
                  <a:srgbClr val="FFFFFF"/>
                </a:solidFill>
              </a:rPr>
              <a:t>IBM Cloud / © 2018 IBM Corporation  </a:t>
            </a:r>
            <a:r>
              <a:rPr lang="en-US" dirty="0">
                <a:solidFill>
                  <a:srgbClr val="FFFFFF"/>
                </a:solidFill>
              </a:rPr>
              <a:t>IBM and Business Partner use only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928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3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>
                <a:solidFill>
                  <a:srgbClr val="FFFFFF"/>
                </a:solidFill>
              </a:rPr>
              <a:t>IBM Cloud / © 2018 IBM Corporation  </a:t>
            </a:r>
            <a:r>
              <a:rPr lang="en-US" dirty="0">
                <a:solidFill>
                  <a:srgbClr val="FFFFFF"/>
                </a:solidFill>
              </a:rPr>
              <a:t>IBM and Business Partner use only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139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5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4" y="112935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 i="0">
                <a:latin typeface="+mj-lt"/>
                <a:ea typeface="IBM Plex Mono" charset="0"/>
                <a:cs typeface="IBM Plex Mon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42443822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>
                <a:solidFill>
                  <a:srgbClr val="FFFFFF"/>
                </a:solidFill>
              </a:rPr>
              <a:t>IBM Cloud / © 2018 IBM Corporation  </a:t>
            </a:r>
            <a:r>
              <a:rPr lang="en-US" dirty="0">
                <a:solidFill>
                  <a:srgbClr val="FFFFFF"/>
                </a:solidFill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3239381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>
                <a:solidFill>
                  <a:srgbClr val="FFFFFF"/>
                </a:solidFill>
              </a:rPr>
              <a:t>IBM Cloud / © 2018 IBM Corporation  </a:t>
            </a:r>
            <a:r>
              <a:rPr lang="en-US" dirty="0">
                <a:solidFill>
                  <a:srgbClr val="FFFFFF"/>
                </a:solidFill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7347588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11582400" cy="1140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7"/>
            <a:ext cx="2438400" cy="46330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03761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11582400" cy="1140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98607"/>
            <a:ext cx="2438400" cy="4595911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1498606"/>
            <a:ext cx="8534400" cy="4489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068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11582400" cy="1140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98607"/>
            <a:ext cx="2438400" cy="4595911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8247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1140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98608"/>
            <a:ext cx="2438400" cy="4633969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8605"/>
            <a:ext cx="2438400" cy="4609587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983068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11582400" cy="1140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98608"/>
            <a:ext cx="2438400" cy="4633969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8605"/>
            <a:ext cx="2438400" cy="4609587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98606"/>
            <a:ext cx="5620011" cy="4564585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2800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8477333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0693623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08AE91-D7AE-A745-86FC-C38E5AC46DFA}"/>
              </a:ext>
            </a:extLst>
          </p:cNvPr>
          <p:cNvSpPr/>
          <p:nvPr userDrawn="1"/>
        </p:nvSpPr>
        <p:spPr>
          <a:xfrm>
            <a:off x="506857" y="6254887"/>
            <a:ext cx="84179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hangingPunct="1"/>
            <a:r>
              <a:rPr lang="de-DE" sz="800" kern="1200" dirty="0">
                <a:latin typeface="Arial"/>
                <a:ea typeface=""/>
                <a:cs typeface=""/>
              </a:rPr>
              <a:t>IBM Cloud / © 2018 IBM Corporation  </a:t>
            </a:r>
            <a:r>
              <a:rPr lang="en-US" sz="800" kern="1200" dirty="0">
                <a:latin typeface="Arial"/>
                <a:ea typeface=""/>
                <a:cs typeface=""/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67450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2491691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11582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77757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srgbClr val="000000"/>
                </a:solidFill>
              </a:rPr>
              <a:t>IBM Cloud / © 2018 IBM Corporation  </a:t>
            </a:r>
            <a:r>
              <a:rPr lang="en-US" dirty="0">
                <a:solidFill>
                  <a:srgbClr val="000000"/>
                </a:solidFill>
              </a:rPr>
              <a:t>IBM and Business Partner use only</a:t>
            </a:r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5" y="2914869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138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42" y="274639"/>
            <a:ext cx="783167" cy="67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20" y="274639"/>
            <a:ext cx="10994320" cy="1143000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EA7C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54000" y="6456363"/>
            <a:ext cx="736600" cy="24765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defTabSz="914377" hangingPunct="1"/>
            <a:fld id="{D3ED32DB-5B15-478F-AC84-633FE43C3AC6}" type="slidenum">
              <a:rPr lang="en-US" altLang="en-US" sz="1000" kern="1200">
                <a:solidFill>
                  <a:prstClr val="black"/>
                </a:solidFill>
                <a:latin typeface="Arial" pitchFamily="34" charset="0"/>
                <a:ea typeface="MS PGothic" pitchFamily="34" charset="-128"/>
                <a:cs typeface="ヒラギノ角ゴ Pro W3"/>
              </a:rPr>
              <a:pPr defTabSz="914377" hangingPunct="1"/>
              <a:t>‹Nº›</a:t>
            </a:fld>
            <a:endParaRPr lang="en-US" altLang="en-US" sz="1000" kern="1200" dirty="0">
              <a:solidFill>
                <a:prstClr val="black"/>
              </a:solidFill>
              <a:latin typeface="Arial" pitchFamily="34" charset="0"/>
              <a:ea typeface="MS PGothic" pitchFamily="34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189910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-190499" y="-208112"/>
            <a:ext cx="3859857" cy="7274224"/>
          </a:xfrm>
          <a:prstGeom prst="rect">
            <a:avLst/>
          </a:prstGeom>
          <a:solidFill>
            <a:srgbClr val="0F365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609585" hangingPunct="1">
              <a:defRPr sz="3200" b="0">
                <a:solidFill>
                  <a:srgbClr val="5AAAFA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00" kern="1200">
              <a:solidFill>
                <a:srgbClr val="5AAAFA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3"/>
          </p:nvPr>
        </p:nvSpPr>
        <p:spPr>
          <a:xfrm>
            <a:off x="4657115" y="1249661"/>
            <a:ext cx="889667" cy="31547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051" b="1">
                <a:solidFill>
                  <a:srgbClr val="0F36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Header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4"/>
          </p:nvPr>
        </p:nvSpPr>
        <p:spPr>
          <a:xfrm>
            <a:off x="4657115" y="1583035"/>
            <a:ext cx="6627544" cy="574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2951"/>
              </a:spcBef>
              <a:buSzTx/>
              <a:buNone/>
            </a:lvl1pPr>
          </a:lstStyle>
          <a:p>
            <a:r>
              <a:t>Lorem ipsum dolor sit amet, consectetur adipiscing elit, sed do eiusmod tempor incididunt ut labore et dolore magna aliqua.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5"/>
          </p:nvPr>
        </p:nvSpPr>
        <p:spPr>
          <a:xfrm>
            <a:off x="4657115" y="2914017"/>
            <a:ext cx="889667" cy="31547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051" b="1">
                <a:solidFill>
                  <a:srgbClr val="0F36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Header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6"/>
          </p:nvPr>
        </p:nvSpPr>
        <p:spPr>
          <a:xfrm>
            <a:off x="4657117" y="3263266"/>
            <a:ext cx="6511705" cy="8617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2951"/>
              </a:spcBef>
              <a:buSzTx/>
              <a:buNone/>
            </a:lvl1pPr>
          </a:lstStyle>
          <a:p>
            <a:r>
              <a:t>Lorem ipsum dolor sit amet, consectetur adipiscing elit, sed do eiusmod tempor incididunt ut labore et dolore magna aliqua.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7"/>
          </p:nvPr>
        </p:nvSpPr>
        <p:spPr>
          <a:xfrm>
            <a:off x="4657115" y="4578371"/>
            <a:ext cx="889667" cy="31547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051" b="1">
                <a:solidFill>
                  <a:srgbClr val="0F36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Header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8"/>
          </p:nvPr>
        </p:nvSpPr>
        <p:spPr>
          <a:xfrm>
            <a:off x="4657117" y="4911746"/>
            <a:ext cx="6511705" cy="8617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2951"/>
              </a:spcBef>
              <a:buSzTx/>
              <a:buNone/>
            </a:lvl1pPr>
          </a:lstStyle>
          <a:p>
            <a:r>
              <a:t>Lorem ipsum dolor sit amet, consectetur adipiscing elit, sed do eiusmod tempor incididunt ut labore et dolore magna aliqua.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9"/>
          </p:nvPr>
        </p:nvSpPr>
        <p:spPr>
          <a:xfrm>
            <a:off x="393632" y="2933039"/>
            <a:ext cx="5005088" cy="208198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Slide Title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Here</a:t>
            </a:r>
          </a:p>
        </p:txBody>
      </p:sp>
      <p:sp>
        <p:nvSpPr>
          <p:cNvPr id="175" name="Shape 175"/>
          <p:cNvSpPr/>
          <p:nvPr/>
        </p:nvSpPr>
        <p:spPr>
          <a:xfrm>
            <a:off x="469832" y="2800432"/>
            <a:ext cx="499203" cy="1"/>
          </a:xfrm>
          <a:prstGeom prst="line">
            <a:avLst/>
          </a:prstGeom>
          <a:ln w="127000">
            <a:solidFill>
              <a:srgbClr val="0BCFD8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609585" hangingPunct="1">
              <a:defRPr sz="3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00" kern="1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5967908" y="6505278"/>
            <a:ext cx="247257" cy="255588"/>
          </a:xfrm>
          <a:prstGeom prst="rect">
            <a:avLst/>
          </a:prstGeom>
        </p:spPr>
        <p:txBody>
          <a:bodyPr lIns="71437" tIns="71437" rIns="71437" bIns="71437"/>
          <a:lstStyle>
            <a:lvl1pPr defTabSz="410755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57369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Blue w/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081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55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288">
          <p15:clr>
            <a:srgbClr val="FBAE40"/>
          </p15:clr>
        </p15:guide>
        <p15:guide id="3" pos="5472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_GreyBkgd_IBMPlexS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536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882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1" y="271709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50" y="321735"/>
            <a:ext cx="695452" cy="28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998" y="6139911"/>
            <a:ext cx="2098804" cy="53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301" y="540364"/>
            <a:ext cx="5729895" cy="49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955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49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7650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303" algn="dec"/>
              </a:tabLst>
              <a:defRPr/>
            </a:lvl1pPr>
            <a:lvl2pPr marL="230706" indent="-230706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303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70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70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70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70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192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8"/>
            <a:ext cx="5486400" cy="1338409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72640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44905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8"/>
            <a:ext cx="5486400" cy="1338409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72640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730259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70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0315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6916616" cy="6027740"/>
          </a:xfrm>
        </p:spPr>
        <p:txBody>
          <a:bodyPr/>
          <a:lstStyle>
            <a:lvl1pPr marL="156625" indent="-156625">
              <a:tabLst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731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20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37193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8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8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436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2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768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60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6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760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1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61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61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7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0BAE5-AF8E-7344-812F-FDA8F9AA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54127A-29A3-7848-A720-D269FC00D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5284B4-9344-A140-914A-20194CFE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789892-1993-544C-B33A-21DCF88F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F3362B-2F6C-BD40-9EC7-A88F4E9C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7110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843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2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941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40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847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2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2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6788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8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628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3844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226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628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43842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2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2348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2"/>
            <a:ext cx="6096000" cy="2815167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701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3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17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1222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718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4890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6598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2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010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2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1"/>
            <a:ext cx="8534400" cy="5099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72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2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630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035178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88017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02080"/>
            <a:ext cx="5620011" cy="4608576"/>
          </a:xfrm>
        </p:spPr>
        <p:txBody>
          <a:bodyPr/>
          <a:lstStyle>
            <a:lvl1pPr marL="156625" indent="-156625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246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4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8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13450223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4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FD999D4-B456-9943-89B7-30D56181CE1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Think 2019 / © 2019 IBM Corporation
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206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682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303" algn="dec"/>
              </a:tabLst>
              <a:defRPr sz="1467"/>
            </a:lvl1pPr>
            <a:lvl2pPr marL="230706" indent="-230706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213" algn="r"/>
              </a:tabLst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1954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9"/>
            <a:ext cx="1722792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3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EDF2-4CBA-4180-B2A7-275A0398B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4C878-9A5A-4B98-8819-D9BBD8E3A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0B58B-D576-41DD-9F5E-2B2997D5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BEDCD-EAD9-4933-BF97-07E9F7B47BBB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7FF87-C353-4F2B-B730-BC6E06E2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854ED-5A6D-4D51-A97C-7D722F3A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887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D2C8A4-7627-234C-9CFC-262ADF9D86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4237" y="6547184"/>
            <a:ext cx="1839817" cy="182880"/>
          </a:xfrm>
          <a:prstGeom prst="rect">
            <a:avLst/>
          </a:prstGeom>
        </p:spPr>
        <p:txBody>
          <a:bodyPr/>
          <a:lstStyle>
            <a:lvl1pPr algn="l">
              <a:defRPr sz="933"/>
            </a:lvl1pPr>
          </a:lstStyle>
          <a:p>
            <a:fld id="{D0BE6F14-FF48-0F4F-A8AA-2E3F25371E4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F5F8396-1D24-FE46-9768-B0DDC4EF3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6256" y="6547184"/>
            <a:ext cx="8534400" cy="182880"/>
          </a:xfrm>
          <a:prstGeom prst="rect">
            <a:avLst/>
          </a:prstGeom>
        </p:spPr>
        <p:txBody>
          <a:bodyPr/>
          <a:lstStyle>
            <a:lvl1pPr algn="ctr">
              <a:defRPr sz="933"/>
            </a:lvl1pPr>
          </a:lstStyle>
          <a:p>
            <a:r>
              <a:rPr lang="de-DE"/>
              <a:t>IBM Marketing – Fall Plan 2018 - Confidential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38AB4-8464-4944-8905-53C542361E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524" y="6264589"/>
            <a:ext cx="1028240" cy="56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bheading - Blue 20">
    <p:bg>
      <p:bgPr>
        <a:solidFill>
          <a:srgbClr val="C9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10666476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1391" y="2469096"/>
            <a:ext cx="8719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B448A7A4-A443-6343-AC0A-DF3A37A2ED6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391391" y="2896378"/>
            <a:ext cx="8719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D13EE346-5F7E-2D46-A79B-2917BFB2989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038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gram - Header Blu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ABA5DB-8252-7E43-ADF1-0EEDDDE98676}"/>
              </a:ext>
            </a:extLst>
          </p:cNvPr>
          <p:cNvSpPr/>
          <p:nvPr userDrawn="1"/>
        </p:nvSpPr>
        <p:spPr>
          <a:xfrm>
            <a:off x="0" y="1"/>
            <a:ext cx="12192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5" name="IBM Cloud Garage"/>
          <p:cNvSpPr txBox="1"/>
          <p:nvPr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A3D5866E-E616-584C-9EC1-576F57F79042}"/>
              </a:ext>
            </a:extLst>
          </p:cNvPr>
          <p:cNvSpPr/>
          <p:nvPr userDrawn="1"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17CC409C-2667-D542-954D-AD7AD9107BF4}"/>
              </a:ext>
            </a:extLst>
          </p:cNvPr>
          <p:cNvSpPr/>
          <p:nvPr userDrawn="1"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4D04AE5-9BE5-CC4E-B0E5-50A4E5D8BBD5}"/>
              </a:ext>
            </a:extLst>
          </p:cNvPr>
          <p:cNvSpPr/>
          <p:nvPr userDrawn="1"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31FCA00B-97B2-D64D-B962-D2BDD17462A2}"/>
              </a:ext>
            </a:extLst>
          </p:cNvPr>
          <p:cNvSpPr/>
          <p:nvPr userDrawn="1"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1F4479-BB16-9146-A84D-270A175AFF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275308"/>
            <a:ext cx="10269387" cy="1051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Graph/Diagram title goes here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87D165ED-217A-0A46-A517-3B8362D5B56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414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278352"/>
            <a:ext cx="7004843" cy="21417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rgbClr val="6EA6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End slide title goes here</a:t>
            </a: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10666476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EA2924-1066-1E49-BC2F-3B08EE0CF7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018" y="6000751"/>
            <a:ext cx="561441" cy="228600"/>
          </a:xfrm>
          <a:prstGeom prst="rect">
            <a:avLst/>
          </a:prstGeom>
        </p:spPr>
      </p:pic>
      <p:sp>
        <p:nvSpPr>
          <p:cNvPr id="10" name="IBM Cloud Garage">
            <a:extLst>
              <a:ext uri="{FF2B5EF4-FFF2-40B4-BE49-F238E27FC236}">
                <a16:creationId xmlns:a16="http://schemas.microsoft.com/office/drawing/2014/main" id="{A58A71B4-E685-F34F-A039-3E2E1C9CC909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IBM </a:t>
            </a:r>
            <a:r>
              <a:rPr lang="en-US" sz="1200" b="1" dirty="0">
                <a:solidFill>
                  <a:schemeClr val="tx1"/>
                </a:solidFill>
              </a:rPr>
              <a:t>Garage</a:t>
            </a:r>
            <a:endParaRPr sz="1200" b="1" dirty="0">
              <a:solidFill>
                <a:schemeClr val="tx1"/>
              </a:solidFill>
            </a:endParaRP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3ED23C7B-6725-A643-BD0F-2B7B45C705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03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157" y="2144469"/>
            <a:ext cx="7004843" cy="128453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rgbClr val="6EA6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  <a:endParaRPr dirty="0"/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10666476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E4498-4F8B-3E46-90E4-7EF7542FA82B}"/>
              </a:ext>
            </a:extLst>
          </p:cNvPr>
          <p:cNvSpPr txBox="1"/>
          <p:nvPr userDrawn="1"/>
        </p:nvSpPr>
        <p:spPr>
          <a:xfrm>
            <a:off x="615157" y="1282957"/>
            <a:ext cx="395684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IBM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Garage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IBM Plex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1EABDD-6D49-4D4E-859F-0C8B55D35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018" y="6000751"/>
            <a:ext cx="561441" cy="228600"/>
          </a:xfrm>
          <a:prstGeom prst="rect">
            <a:avLst/>
          </a:prstGeom>
        </p:spPr>
      </p:pic>
      <p:sp>
        <p:nvSpPr>
          <p:cNvPr id="11" name="Body Level One…">
            <a:extLst>
              <a:ext uri="{FF2B5EF4-FFF2-40B4-BE49-F238E27FC236}">
                <a16:creationId xmlns:a16="http://schemas.microsoft.com/office/drawing/2014/main" id="{47592375-60B5-7346-8ED6-F00832C1495C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7" y="4013089"/>
            <a:ext cx="5480843" cy="27316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Presenter name</a:t>
            </a:r>
            <a:endParaRPr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A31106FB-D10A-D44C-8CE3-A1124DC5A9CB}"/>
              </a:ext>
            </a:extLst>
          </p:cNvPr>
          <p:cNvSpPr txBox="1">
            <a:spLocks noGrp="1"/>
          </p:cNvSpPr>
          <p:nvPr>
            <p:ph type="body" sz="quarter" idx="11" hasCustomPrompt="1"/>
          </p:nvPr>
        </p:nvSpPr>
        <p:spPr>
          <a:xfrm>
            <a:off x="615157" y="4287579"/>
            <a:ext cx="5480843" cy="27316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739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157" y="2144469"/>
            <a:ext cx="7004843" cy="128453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rgbClr val="0062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goes here</a:t>
            </a:r>
            <a:endParaRPr dirty="0"/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10666476" y="0"/>
            <a:ext cx="0" cy="6858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E4498-4F8B-3E46-90E4-7EF7542FA82B}"/>
              </a:ext>
            </a:extLst>
          </p:cNvPr>
          <p:cNvSpPr txBox="1"/>
          <p:nvPr userDrawn="1"/>
        </p:nvSpPr>
        <p:spPr>
          <a:xfrm>
            <a:off x="615157" y="1282957"/>
            <a:ext cx="395684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IBM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IBM Plex Sans"/>
              </a:rPr>
              <a:t>Garage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908DC533-5B96-A64C-B348-454CA54EE3E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7" y="4013089"/>
            <a:ext cx="5480843" cy="27316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Presenter name</a:t>
            </a:r>
            <a:endParaRPr dirty="0"/>
          </a:p>
        </p:txBody>
      </p:sp>
      <p:sp>
        <p:nvSpPr>
          <p:cNvPr id="11" name="Body Level One…">
            <a:extLst>
              <a:ext uri="{FF2B5EF4-FFF2-40B4-BE49-F238E27FC236}">
                <a16:creationId xmlns:a16="http://schemas.microsoft.com/office/drawing/2014/main" id="{2B1B8D88-10FA-1C4A-BAA4-BC861B4E3CFE}"/>
              </a:ext>
            </a:extLst>
          </p:cNvPr>
          <p:cNvSpPr txBox="1">
            <a:spLocks noGrp="1"/>
          </p:cNvSpPr>
          <p:nvPr>
            <p:ph type="body" sz="quarter" idx="11" hasCustomPrompt="1"/>
          </p:nvPr>
        </p:nvSpPr>
        <p:spPr>
          <a:xfrm>
            <a:off x="615157" y="4287579"/>
            <a:ext cx="5480843" cy="27316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Title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4C148-FB7B-FA44-BB4D-478A8729D9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659" y="6000751"/>
            <a:ext cx="57415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70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099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heading - Blue 80">
    <p:bg>
      <p:bgPr>
        <a:solidFill>
          <a:srgbClr val="0530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10666476" y="0"/>
            <a:ext cx="0" cy="6858000"/>
          </a:xfrm>
          <a:prstGeom prst="line">
            <a:avLst/>
          </a:prstGeom>
          <a:ln w="12700">
            <a:solidFill>
              <a:srgbClr val="C9DE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IBM </a:t>
            </a:r>
            <a:r>
              <a:rPr lang="en-US" sz="1200" b="1" dirty="0">
                <a:solidFill>
                  <a:schemeClr val="bg1"/>
                </a:solidFill>
              </a:rPr>
              <a:t>Garage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77D7D75E-A53C-994E-9D11-9231733433D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1391" y="2469096"/>
            <a:ext cx="8719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37F39686-971F-BA46-9B91-E10CCB7FB3C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391391" y="2896378"/>
            <a:ext cx="8719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rgbClr val="C9DE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02D9DA49-3990-1B49-A503-3001BD77CC4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6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Vertical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21B54-F259-2F47-8511-F3967721F7A2}"/>
              </a:ext>
            </a:extLst>
          </p:cNvPr>
          <p:cNvSpPr/>
          <p:nvPr userDrawn="1"/>
        </p:nvSpPr>
        <p:spPr>
          <a:xfrm>
            <a:off x="9144000" y="1"/>
            <a:ext cx="3048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9144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158" y="2468654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3355194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3170203A-DD02-1C40-8390-B5B4B61FF209}"/>
              </a:ext>
            </a:extLst>
          </p:cNvPr>
          <p:cNvSpPr/>
          <p:nvPr userDrawn="1"/>
        </p:nvSpPr>
        <p:spPr>
          <a:xfrm flipH="1" flipV="1">
            <a:off x="0" y="14859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4501" y="275308"/>
            <a:ext cx="2250772" cy="1051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8AF9776C-F39C-3341-BE05-C33055E7546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9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Vertical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21B54-F259-2F47-8511-F3967721F7A2}"/>
              </a:ext>
            </a:extLst>
          </p:cNvPr>
          <p:cNvSpPr/>
          <p:nvPr userDrawn="1"/>
        </p:nvSpPr>
        <p:spPr>
          <a:xfrm>
            <a:off x="9144000" y="1"/>
            <a:ext cx="3048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9144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2502732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  <a:p>
            <a:pPr lvl="0"/>
            <a:endParaRPr lang="en-US"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3170203A-DD02-1C40-8390-B5B4B61FF209}"/>
              </a:ext>
            </a:extLst>
          </p:cNvPr>
          <p:cNvSpPr/>
          <p:nvPr userDrawn="1"/>
        </p:nvSpPr>
        <p:spPr>
          <a:xfrm flipH="1" flipV="1">
            <a:off x="0" y="14859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4501" y="275308"/>
            <a:ext cx="2250772" cy="1051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0A1AA102-F0A3-8A45-82AF-E1817F84B2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Vertic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21B54-F259-2F47-8511-F3967721F7A2}"/>
              </a:ext>
            </a:extLst>
          </p:cNvPr>
          <p:cNvSpPr/>
          <p:nvPr userDrawn="1"/>
        </p:nvSpPr>
        <p:spPr>
          <a:xfrm>
            <a:off x="9144000" y="1"/>
            <a:ext cx="3048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9144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158" y="1376672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2289250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  <a:p>
            <a:pPr lvl="0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4501" y="275309"/>
            <a:ext cx="2250772" cy="105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7AD380AF-316E-4248-ACC7-FE642F464BE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39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  <p15:guide id="32" orient="horz" pos="1872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Vertic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1427584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C21B54-F259-2F47-8511-F3967721F7A2}"/>
              </a:ext>
            </a:extLst>
          </p:cNvPr>
          <p:cNvSpPr/>
          <p:nvPr userDrawn="1"/>
        </p:nvSpPr>
        <p:spPr>
          <a:xfrm>
            <a:off x="9144000" y="1"/>
            <a:ext cx="3048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9144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4501" y="275309"/>
            <a:ext cx="2250772" cy="105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8180B4A3-9DBE-1C49-A61D-07C5BE07E96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01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21B54-F259-2F47-8511-F3967721F7A2}"/>
              </a:ext>
            </a:extLst>
          </p:cNvPr>
          <p:cNvSpPr/>
          <p:nvPr userDrawn="1"/>
        </p:nvSpPr>
        <p:spPr>
          <a:xfrm>
            <a:off x="9144000" y="1"/>
            <a:ext cx="3048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158" y="2468654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3378844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3170203A-DD02-1C40-8390-B5B4B61FF209}"/>
              </a:ext>
            </a:extLst>
          </p:cNvPr>
          <p:cNvSpPr/>
          <p:nvPr userDrawn="1"/>
        </p:nvSpPr>
        <p:spPr>
          <a:xfrm flipH="1" flipV="1">
            <a:off x="0" y="14859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4501" y="275308"/>
            <a:ext cx="2250772" cy="1051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63231A6E-7CE4-104D-9E12-A387A4B69D5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39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21B54-F259-2F47-8511-F3967721F7A2}"/>
              </a:ext>
            </a:extLst>
          </p:cNvPr>
          <p:cNvSpPr/>
          <p:nvPr userDrawn="1"/>
        </p:nvSpPr>
        <p:spPr>
          <a:xfrm>
            <a:off x="9144000" y="1"/>
            <a:ext cx="3048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2502278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3170203A-DD02-1C40-8390-B5B4B61FF209}"/>
              </a:ext>
            </a:extLst>
          </p:cNvPr>
          <p:cNvSpPr/>
          <p:nvPr userDrawn="1"/>
        </p:nvSpPr>
        <p:spPr>
          <a:xfrm flipH="1" flipV="1">
            <a:off x="0" y="14859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4501" y="275308"/>
            <a:ext cx="2250772" cy="1051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FD9E5F4A-B2B2-8249-8DE6-DF46050938C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86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Call out - Horizontal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21B54-F259-2F47-8511-F3967721F7A2}"/>
              </a:ext>
            </a:extLst>
          </p:cNvPr>
          <p:cNvSpPr/>
          <p:nvPr userDrawn="1"/>
        </p:nvSpPr>
        <p:spPr>
          <a:xfrm>
            <a:off x="9144000" y="1"/>
            <a:ext cx="3048000" cy="1485900"/>
          </a:xfrm>
          <a:prstGeom prst="rect">
            <a:avLst/>
          </a:prstGeom>
          <a:solidFill>
            <a:srgbClr val="C9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9" y="2502278"/>
            <a:ext cx="6814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3170203A-DD02-1C40-8390-B5B4B61FF209}"/>
              </a:ext>
            </a:extLst>
          </p:cNvPr>
          <p:cNvSpPr/>
          <p:nvPr userDrawn="1"/>
        </p:nvSpPr>
        <p:spPr>
          <a:xfrm flipH="1" flipV="1">
            <a:off x="0" y="14859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7B516E-BA89-434D-AD8D-EEED31836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4501" y="275308"/>
            <a:ext cx="2250772" cy="1051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0530AD"/>
                </a:solidFill>
                <a:latin typeface="IBM Plex Sans" panose="020B0503050000000000" pitchFamily="34" charset="77"/>
              </a:defRPr>
            </a:lvl1pPr>
            <a:lvl2pPr marL="317492" indent="0">
              <a:buNone/>
              <a:defRPr sz="3600" b="1">
                <a:latin typeface="IBM Plex Sans" panose="020B0503050000000000" pitchFamily="34" charset="77"/>
              </a:defRPr>
            </a:lvl2pPr>
            <a:lvl3pPr marL="634984" indent="0">
              <a:buNone/>
              <a:defRPr sz="3600" b="1">
                <a:latin typeface="IBM Plex Sans" panose="020B0503050000000000" pitchFamily="34" charset="77"/>
              </a:defRPr>
            </a:lvl3pPr>
            <a:lvl4pPr marL="952476" indent="0">
              <a:buNone/>
              <a:defRPr sz="3600" b="1">
                <a:latin typeface="IBM Plex Sans" panose="020B0503050000000000" pitchFamily="34" charset="77"/>
              </a:defRPr>
            </a:lvl4pPr>
            <a:lvl5pPr marL="1269968" indent="0">
              <a:buNone/>
              <a:defRPr sz="3600" b="1">
                <a:latin typeface="IBM Plex Sans" panose="020B0503050000000000" pitchFamily="34" charset="77"/>
              </a:defRPr>
            </a:lvl5pPr>
          </a:lstStyle>
          <a:p>
            <a:pPr lvl="0"/>
            <a:r>
              <a:rPr lang="en-US" dirty="0"/>
              <a:t>Tagline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EC5553AF-9635-3644-9324-3119FA0BCC1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7867651" y="2523060"/>
            <a:ext cx="3774771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1800" b="1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Featured text goes here in Bold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BA1ACDE1-5386-0941-9979-F0812B760DF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0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  <p15:guide id="32" pos="4008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- No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F6BBDAB1-EE28-A047-9D42-191E0B6188B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158" y="2468654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7A073ADD-1648-8B47-8CE5-5AEFF9D8004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3355194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E43CBB55-72BC-6644-AAA9-81CFBBF8469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55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s Cont. - No Ru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40360"/>
            <a:ext cx="5524499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952B9FD6-00CC-CD41-8F0F-A910AA46E78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EC79F79F-B442-7D4D-A324-48C96D46D6EF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2502278"/>
            <a:ext cx="8338343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3870593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499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nt. - Right Align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F12D73-710C-FC4B-AA04-B6F2AF6AE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/>
          <a:lstStyle>
            <a:lvl1pPr marL="0" indent="0" algn="ctr">
              <a:buNone/>
              <a:defRPr b="1">
                <a:latin typeface="IBM Plex Sans" panose="020B050305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59055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880" y="340360"/>
            <a:ext cx="4191000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4E4B8DCB-B77A-164C-B405-27B4AD3D7B18}"/>
              </a:ext>
            </a:extLst>
          </p:cNvPr>
          <p:cNvSpPr/>
          <p:nvPr userDrawn="1"/>
        </p:nvSpPr>
        <p:spPr>
          <a:xfrm flipV="1">
            <a:off x="6095307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B7B38AE1-9098-5842-B907-46FC6A6960D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68E73D7F-87F6-C547-A101-584656B79238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15158" y="2502278"/>
            <a:ext cx="5099149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833108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- Left Align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F12D73-710C-FC4B-AA04-B6F2AF6AE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/>
          <a:lstStyle>
            <a:lvl1pPr marL="0" indent="0" algn="ctr">
              <a:buNone/>
              <a:defRPr b="1">
                <a:latin typeface="IBM Plex Sans" panose="020B050305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62865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0" y="340360"/>
            <a:ext cx="4191000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4E4B8DCB-B77A-164C-B405-27B4AD3D7B18}"/>
              </a:ext>
            </a:extLst>
          </p:cNvPr>
          <p:cNvSpPr/>
          <p:nvPr userDrawn="1"/>
        </p:nvSpPr>
        <p:spPr>
          <a:xfrm flipV="1">
            <a:off x="6095307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A1D9185-DE23-5645-983D-F4D38D33E3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DA8F26DF-3C1C-0A4F-9B7C-924816341204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16919" y="2468654"/>
            <a:ext cx="5102888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B2F9AF2-62CF-8047-8AA9-10A12B4AF97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516919" y="3355194"/>
            <a:ext cx="5102888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4167013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  <p15:guide id="32" pos="3600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nt. - Left Align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F12D73-710C-FC4B-AA04-B6F2AF6AE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/>
          <a:lstStyle>
            <a:lvl1pPr marL="0" indent="0" algn="ctr">
              <a:buNone/>
              <a:defRPr b="1">
                <a:latin typeface="IBM Plex Sans" panose="020B0503050000000000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62865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6D5B8C16-5B50-CA4B-A3B7-42E5C750D4D7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97550-BBAB-B44F-9C54-0DAD029E1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0" y="340360"/>
            <a:ext cx="4191000" cy="330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IBM Plex Sans" panose="020B0503050000000000" pitchFamily="34" charset="77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4E4B8DCB-B77A-164C-B405-27B4AD3D7B18}"/>
              </a:ext>
            </a:extLst>
          </p:cNvPr>
          <p:cNvSpPr/>
          <p:nvPr userDrawn="1"/>
        </p:nvSpPr>
        <p:spPr>
          <a:xfrm flipV="1">
            <a:off x="6095307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90642456-C40D-064C-A024-1363C624A4B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52571352-7962-8743-A1FE-CD47E93FAE19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520658" y="2502278"/>
            <a:ext cx="5099149" cy="4272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rgbClr val="0530AD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bg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Details here. In IBM Plex Sans Regular.</a:t>
            </a:r>
          </a:p>
        </p:txBody>
      </p:sp>
    </p:spTree>
    <p:extLst>
      <p:ext uri="{BB962C8B-B14F-4D97-AF65-F5344CB8AC3E}">
        <p14:creationId xmlns:p14="http://schemas.microsoft.com/office/powerpoint/2010/main" val="625724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">
            <a:extLst>
              <a:ext uri="{FF2B5EF4-FFF2-40B4-BE49-F238E27FC236}">
                <a16:creationId xmlns:a16="http://schemas.microsoft.com/office/drawing/2014/main" id="{A3D5866E-E616-584C-9EC1-576F57F79042}"/>
              </a:ext>
            </a:extLst>
          </p:cNvPr>
          <p:cNvSpPr/>
          <p:nvPr userDrawn="1"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17CC409C-2667-D542-954D-AD7AD9107BF4}"/>
              </a:ext>
            </a:extLst>
          </p:cNvPr>
          <p:cNvSpPr/>
          <p:nvPr userDrawn="1"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4D04AE5-9BE5-CC4E-B0E5-50A4E5D8BBD5}"/>
              </a:ext>
            </a:extLst>
          </p:cNvPr>
          <p:cNvSpPr/>
          <p:nvPr userDrawn="1"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31FCA00B-97B2-D64D-B962-D2BDD17462A2}"/>
              </a:ext>
            </a:extLst>
          </p:cNvPr>
          <p:cNvSpPr/>
          <p:nvPr userDrawn="1"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0" name="IBM Cloud Garage">
            <a:extLst>
              <a:ext uri="{FF2B5EF4-FFF2-40B4-BE49-F238E27FC236}">
                <a16:creationId xmlns:a16="http://schemas.microsoft.com/office/drawing/2014/main" id="{46127FCD-9D36-D544-954E-FEBC1722F898}"/>
              </a:ext>
            </a:extLst>
          </p:cNvPr>
          <p:cNvSpPr txBox="1"/>
          <p:nvPr userDrawn="1"/>
        </p:nvSpPr>
        <p:spPr>
          <a:xfrm>
            <a:off x="577395" y="6066243"/>
            <a:ext cx="86882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Garage</a:t>
            </a:r>
            <a:endParaRPr sz="1200" b="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6DB4D057-2FF6-EC4F-BD3B-D3F091BE91B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69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No scaff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38AA777B-1F73-EA4D-BDC7-7A1B716EAAF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46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5157" y="1287219"/>
            <a:ext cx="7004843" cy="214178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rgbClr val="0062FF"/>
                </a:solidFill>
                <a:latin typeface="+mn-lt"/>
                <a:ea typeface="+mn-ea"/>
                <a:cs typeface="+mn-cs"/>
                <a:sym typeface="IBM Plex Sans"/>
              </a:defRPr>
            </a:lvl1pPr>
            <a:lvl2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2pPr>
            <a:lvl3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3pPr>
            <a:lvl4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4pPr>
            <a:lvl5pPr marL="0" indent="0">
              <a:spcBef>
                <a:spcPts val="0"/>
              </a:spcBef>
              <a:buSzTx/>
              <a:buNone/>
              <a:defRPr sz="3600" b="1">
                <a:solidFill>
                  <a:schemeClr val="tx1"/>
                </a:solidFill>
                <a:latin typeface="+mn-lt"/>
                <a:ea typeface="+mn-ea"/>
                <a:cs typeface="+mn-cs"/>
                <a:sym typeface="IBM Plex Sans"/>
              </a:defRPr>
            </a:lvl5pPr>
          </a:lstStyle>
          <a:p>
            <a:pPr lvl="0"/>
            <a:r>
              <a:rPr lang="en-US" dirty="0"/>
              <a:t>End slide title goes here</a:t>
            </a:r>
          </a:p>
        </p:txBody>
      </p:sp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6B9B68-93C6-CE45-A710-3B62852043CC}"/>
              </a:ext>
            </a:extLst>
          </p:cNvPr>
          <p:cNvSpPr/>
          <p:nvPr userDrawn="1"/>
        </p:nvSpPr>
        <p:spPr>
          <a:xfrm flipV="1">
            <a:off x="10666476" y="0"/>
            <a:ext cx="0" cy="6858000"/>
          </a:xfrm>
          <a:prstGeom prst="line">
            <a:avLst/>
          </a:prstGeom>
          <a:ln w="12700">
            <a:solidFill>
              <a:srgbClr val="0062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3D94E5F5-649B-864F-9E24-FDE27A5323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5329" y="82108"/>
            <a:ext cx="297180" cy="2286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 b="0">
                <a:latin typeface="+mn-lt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IBM Cloud Garage">
            <a:extLst>
              <a:ext uri="{FF2B5EF4-FFF2-40B4-BE49-F238E27FC236}">
                <a16:creationId xmlns:a16="http://schemas.microsoft.com/office/drawing/2014/main" id="{B4478708-C210-0D4E-9E13-21BFA8FCD90A}"/>
              </a:ext>
            </a:extLst>
          </p:cNvPr>
          <p:cNvSpPr txBox="1"/>
          <p:nvPr userDrawn="1"/>
        </p:nvSpPr>
        <p:spPr>
          <a:xfrm>
            <a:off x="577396" y="6066243"/>
            <a:ext cx="8960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lang="en-US" sz="1200" b="0" dirty="0"/>
              <a:t>IBM </a:t>
            </a:r>
            <a:r>
              <a:rPr lang="en-US" sz="1200" b="1" dirty="0"/>
              <a:t>Garage</a:t>
            </a:r>
            <a:endParaRPr sz="1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1B69C-917B-5847-9CA8-4FC1516DE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659" y="6000751"/>
            <a:ext cx="57415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2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IB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ine"/>
          <p:cNvSpPr/>
          <p:nvPr/>
        </p:nvSpPr>
        <p:spPr>
          <a:xfrm flipV="1">
            <a:off x="1181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8" name="Line"/>
          <p:cNvSpPr/>
          <p:nvPr/>
        </p:nvSpPr>
        <p:spPr>
          <a:xfrm flipH="1" flipV="1">
            <a:off x="0" y="381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29" name="Line"/>
          <p:cNvSpPr/>
          <p:nvPr/>
        </p:nvSpPr>
        <p:spPr>
          <a:xfrm flipV="1">
            <a:off x="381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sp>
        <p:nvSpPr>
          <p:cNvPr id="430" name="Line"/>
          <p:cNvSpPr/>
          <p:nvPr/>
        </p:nvSpPr>
        <p:spPr>
          <a:xfrm flipH="1" flipV="1">
            <a:off x="0" y="6477000"/>
            <a:ext cx="12188952" cy="0"/>
          </a:xfrm>
          <a:prstGeom prst="line">
            <a:avLst/>
          </a:prstGeom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 sz="16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30DB36-FB94-E146-B511-44809E04F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056689"/>
            <a:ext cx="1828800" cy="7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3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480">
          <p15:clr>
            <a:srgbClr val="FBAE40"/>
          </p15:clr>
        </p15:guide>
        <p15:guide id="3" pos="14880">
          <p15:clr>
            <a:srgbClr val="FBAE40"/>
          </p15:clr>
        </p15:guide>
        <p15:guide id="4" orient="horz" pos="480">
          <p15:clr>
            <a:srgbClr val="FBAE40"/>
          </p15:clr>
        </p15:guide>
        <p15:guide id="5" orient="horz" pos="8400">
          <p15:clr>
            <a:srgbClr val="FBAE40"/>
          </p15:clr>
        </p15:guide>
        <p15:guide id="6" pos="7680">
          <p15:clr>
            <a:srgbClr val="FBAE40"/>
          </p15:clr>
        </p15:guide>
        <p15:guide id="7" pos="3840">
          <p15:clr>
            <a:srgbClr val="FBAE40"/>
          </p15:clr>
        </p15:guide>
        <p15:guide id="8" pos="11520">
          <p15:clr>
            <a:srgbClr val="FBAE40"/>
          </p15:clr>
        </p15:guide>
        <p15:guide id="9" orient="horz" pos="2160">
          <p15:clr>
            <a:srgbClr val="FBAE40"/>
          </p15:clr>
        </p15:guide>
        <p15:guide id="10" orient="horz" pos="6480">
          <p15:clr>
            <a:srgbClr val="FBAE40"/>
          </p15:clr>
        </p15:guide>
        <p15:guide id="11" orient="horz" pos="3240">
          <p15:clr>
            <a:srgbClr val="FBAE40"/>
          </p15:clr>
        </p15:guide>
        <p15:guide id="12" orient="horz" pos="5400">
          <p15:clr>
            <a:srgbClr val="FBAE40"/>
          </p15:clr>
        </p15:guide>
        <p15:guide id="13" orient="horz" pos="7560">
          <p15:clr>
            <a:srgbClr val="FBAE40"/>
          </p15:clr>
        </p15:guide>
        <p15:guide id="14" orient="horz" pos="108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8640">
          <p15:clr>
            <a:srgbClr val="FBAE40"/>
          </p15:clr>
        </p15:guide>
        <p15:guide id="17">
          <p15:clr>
            <a:srgbClr val="FBAE40"/>
          </p15:clr>
        </p15:guide>
        <p15:guide id="18" pos="15360">
          <p15:clr>
            <a:srgbClr val="FBAE40"/>
          </p15:clr>
        </p15:guide>
        <p15:guide id="19" pos="9600">
          <p15:clr>
            <a:srgbClr val="FBAE40"/>
          </p15:clr>
        </p15:guide>
        <p15:guide id="20" pos="13440">
          <p15:clr>
            <a:srgbClr val="FBAE40"/>
          </p15:clr>
        </p15:guide>
        <p15:guide id="21" pos="5760">
          <p15:clr>
            <a:srgbClr val="FBAE40"/>
          </p15:clr>
        </p15:guide>
        <p15:guide id="22" pos="1920">
          <p15:clr>
            <a:srgbClr val="FBAE40"/>
          </p15:clr>
        </p15:guide>
        <p15:guide id="23" pos="7440">
          <p15:clr>
            <a:srgbClr val="FBAE40"/>
          </p15:clr>
        </p15:guide>
        <p15:guide id="24" pos="7920">
          <p15:clr>
            <a:srgbClr val="FBAE40"/>
          </p15:clr>
        </p15:guide>
        <p15:guide id="25" pos="11280">
          <p15:clr>
            <a:srgbClr val="FBAE40"/>
          </p15:clr>
        </p15:guide>
        <p15:guide id="26" pos="11760">
          <p15:clr>
            <a:srgbClr val="FBAE40"/>
          </p15:clr>
        </p15:guide>
        <p15:guide id="27" pos="4080">
          <p15:clr>
            <a:srgbClr val="FBAE40"/>
          </p15:clr>
        </p15:guide>
        <p15:guide id="28" pos="3600">
          <p15:clr>
            <a:srgbClr val="FBAE40"/>
          </p15:clr>
        </p15:guide>
        <p15:guide id="29" orient="horz" pos="8160">
          <p15:clr>
            <a:srgbClr val="FBAE40"/>
          </p15:clr>
        </p15:guide>
        <p15:guide id="30" orient="horz" pos="7848">
          <p15:clr>
            <a:srgbClr val="FBAE40"/>
          </p15:clr>
        </p15:guide>
        <p15:guide id="31" pos="768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304802"/>
            <a:ext cx="10977828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9879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pic>
        <p:nvPicPr>
          <p:cNvPr id="6" name="Picture 5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54497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128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3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634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4913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223849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582441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23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7416712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5122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786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01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469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602893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7219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56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690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457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885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0728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6754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0860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452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31973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096000" y="3426883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Group Name / DOC ID / Month XX, 2018 / © 2018 IBM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1399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31973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9"/>
          </p:nvPr>
        </p:nvSpPr>
        <p:spPr>
          <a:xfrm>
            <a:off x="6096000" y="3426883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0" y="3426883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2931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BA5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048001" y="3426883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20"/>
          </p:nvPr>
        </p:nvSpPr>
        <p:spPr>
          <a:xfrm>
            <a:off x="0" y="3426883"/>
            <a:ext cx="3048000" cy="3431116"/>
          </a:xfrm>
          <a:solidFill>
            <a:srgbClr val="031973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solidFill>
            <a:schemeClr val="tx2"/>
          </a:solidFill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4229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Group Name / DOC ID / Month XX, 2018 / © 2018 IBM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208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3441701"/>
            <a:ext cx="3048000" cy="3416300"/>
          </a:xfrm>
          <a:solidFill>
            <a:schemeClr val="bg1"/>
          </a:solidFill>
        </p:spPr>
        <p:txBody>
          <a:bodyPr lIns="228600" tIns="228600" rIns="228600" bIns="22860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425952" cy="342900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333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333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333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05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7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90128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031973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8570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3539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5910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0899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4813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40608" y="268224"/>
            <a:ext cx="8546501" cy="5726176"/>
          </a:xfrm>
        </p:spPr>
        <p:txBody>
          <a:bodyPr lIns="0" tIns="0" rIns="91440" bIns="91440"/>
          <a:lstStyle/>
          <a:p>
            <a:r>
              <a:rPr lang="es-ES_tradnl"/>
              <a:t>Haga clic en el icono para agregar una tabla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3991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0418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8348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82496"/>
            <a:ext cx="5498592" cy="4311904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831911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928" y="3078270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52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277651885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4451" y="6351"/>
            <a:ext cx="12236451" cy="68728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 defTabSz="609555" hangingPunct="1">
              <a:defRPr/>
            </a:pPr>
            <a:endParaRPr lang="en-US" sz="2400" kern="1200" dirty="0">
              <a:solidFill>
                <a:prstClr val="white"/>
              </a:solidFill>
            </a:endParaRPr>
          </a:p>
        </p:txBody>
      </p:sp>
      <p:grpSp>
        <p:nvGrpSpPr>
          <p:cNvPr id="5" name="Group 482"/>
          <p:cNvGrpSpPr>
            <a:grpSpLocks noChangeAspect="1"/>
          </p:cNvGrpSpPr>
          <p:nvPr userDrawn="1"/>
        </p:nvGrpSpPr>
        <p:grpSpPr bwMode="auto">
          <a:xfrm>
            <a:off x="-16934" y="0"/>
            <a:ext cx="12225867" cy="6798733"/>
            <a:chOff x="1587" y="-1"/>
            <a:chExt cx="9142413" cy="5083765"/>
          </a:xfrm>
        </p:grpSpPr>
        <p:sp>
          <p:nvSpPr>
            <p:cNvPr id="6" name="Freeform 2"/>
            <p:cNvSpPr>
              <a:spLocks noChangeArrowheads="1"/>
            </p:cNvSpPr>
            <p:nvPr userDrawn="1"/>
          </p:nvSpPr>
          <p:spPr bwMode="auto">
            <a:xfrm>
              <a:off x="34827" y="-1"/>
              <a:ext cx="9109173" cy="5083765"/>
            </a:xfrm>
            <a:custGeom>
              <a:avLst/>
              <a:gdLst>
                <a:gd name="T0" fmla="*/ 2147483647 w 20226"/>
                <a:gd name="T1" fmla="*/ 0 h 11290"/>
                <a:gd name="T2" fmla="*/ 2147483647 w 20226"/>
                <a:gd name="T3" fmla="*/ 1097947346 h 11290"/>
                <a:gd name="T4" fmla="*/ 2044958897 w 20226"/>
                <a:gd name="T5" fmla="*/ 2147483647 h 11290"/>
                <a:gd name="T6" fmla="*/ 0 w 20226"/>
                <a:gd name="T7" fmla="*/ 1104841274 h 11290"/>
                <a:gd name="T8" fmla="*/ 635069149 w 20226"/>
                <a:gd name="T9" fmla="*/ 0 h 11290"/>
                <a:gd name="T10" fmla="*/ 2147483647 w 20226"/>
                <a:gd name="T11" fmla="*/ 0 h 11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26" h="11290">
                  <a:moveTo>
                    <a:pt x="20225" y="0"/>
                  </a:moveTo>
                  <a:lnTo>
                    <a:pt x="20225" y="5415"/>
                  </a:lnTo>
                  <a:lnTo>
                    <a:pt x="10082" y="11289"/>
                  </a:lnTo>
                  <a:lnTo>
                    <a:pt x="0" y="5449"/>
                  </a:lnTo>
                  <a:lnTo>
                    <a:pt x="3131" y="0"/>
                  </a:lnTo>
                  <a:lnTo>
                    <a:pt x="20225" y="0"/>
                  </a:lnTo>
                </a:path>
              </a:pathLst>
            </a:custGeom>
            <a:solidFill>
              <a:srgbClr val="4178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Freeform 1"/>
            <p:cNvSpPr>
              <a:spLocks noChangeArrowheads="1"/>
            </p:cNvSpPr>
            <p:nvPr userDrawn="1"/>
          </p:nvSpPr>
          <p:spPr bwMode="auto">
            <a:xfrm>
              <a:off x="1587" y="-1"/>
              <a:ext cx="1383391" cy="2407350"/>
            </a:xfrm>
            <a:custGeom>
              <a:avLst/>
              <a:gdLst>
                <a:gd name="T0" fmla="*/ 0 w 3073"/>
                <a:gd name="T1" fmla="*/ 0 h 5346"/>
                <a:gd name="T2" fmla="*/ 622566916 w 3073"/>
                <a:gd name="T3" fmla="*/ 0 h 5346"/>
                <a:gd name="T4" fmla="*/ 0 w 3073"/>
                <a:gd name="T5" fmla="*/ 1083847870 h 5346"/>
                <a:gd name="T6" fmla="*/ 0 w 3073"/>
                <a:gd name="T7" fmla="*/ 0 h 53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73" h="5346">
                  <a:moveTo>
                    <a:pt x="0" y="0"/>
                  </a:moveTo>
                  <a:lnTo>
                    <a:pt x="3072" y="0"/>
                  </a:lnTo>
                  <a:lnTo>
                    <a:pt x="0" y="5345"/>
                  </a:lnTo>
                  <a:lnTo>
                    <a:pt x="0" y="0"/>
                  </a:lnTo>
                </a:path>
              </a:pathLst>
            </a:custGeom>
            <a:solidFill>
              <a:srgbClr val="325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6" name="Group 441"/>
          <p:cNvGrpSpPr>
            <a:grpSpLocks/>
          </p:cNvGrpSpPr>
          <p:nvPr userDrawn="1"/>
        </p:nvGrpSpPr>
        <p:grpSpPr bwMode="auto">
          <a:xfrm>
            <a:off x="1153584" y="5956301"/>
            <a:ext cx="954616" cy="389467"/>
            <a:chOff x="1992313" y="5414963"/>
            <a:chExt cx="573087" cy="233362"/>
          </a:xfrm>
        </p:grpSpPr>
        <p:sp>
          <p:nvSpPr>
            <p:cNvPr id="107" name="Freeform 143"/>
            <p:cNvSpPr>
              <a:spLocks noChangeArrowheads="1"/>
            </p:cNvSpPr>
            <p:nvPr/>
          </p:nvSpPr>
          <p:spPr bwMode="auto">
            <a:xfrm>
              <a:off x="2349380" y="5477109"/>
              <a:ext cx="82596" cy="15219"/>
            </a:xfrm>
            <a:custGeom>
              <a:avLst/>
              <a:gdLst>
                <a:gd name="T0" fmla="*/ 0 w 230"/>
                <a:gd name="T1" fmla="*/ 0 h 43"/>
                <a:gd name="T2" fmla="*/ 27726759 w 230"/>
                <a:gd name="T3" fmla="*/ 0 h 43"/>
                <a:gd name="T4" fmla="*/ 29532379 w 230"/>
                <a:gd name="T5" fmla="*/ 5261173 h 43"/>
                <a:gd name="T6" fmla="*/ 0 w 230"/>
                <a:gd name="T7" fmla="*/ 5261173 h 43"/>
                <a:gd name="T8" fmla="*/ 0 w 230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43">
                  <a:moveTo>
                    <a:pt x="0" y="0"/>
                  </a:moveTo>
                  <a:lnTo>
                    <a:pt x="215" y="0"/>
                  </a:lnTo>
                  <a:cubicBezTo>
                    <a:pt x="220" y="19"/>
                    <a:pt x="223" y="28"/>
                    <a:pt x="229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8" name="Freeform 144"/>
            <p:cNvSpPr>
              <a:spLocks noChangeArrowheads="1"/>
            </p:cNvSpPr>
            <p:nvPr/>
          </p:nvSpPr>
          <p:spPr bwMode="auto">
            <a:xfrm>
              <a:off x="2451037" y="5477109"/>
              <a:ext cx="83866" cy="15219"/>
            </a:xfrm>
            <a:custGeom>
              <a:avLst/>
              <a:gdLst>
                <a:gd name="T0" fmla="*/ 30057142 w 233"/>
                <a:gd name="T1" fmla="*/ 5261173 h 43"/>
                <a:gd name="T2" fmla="*/ 0 w 233"/>
                <a:gd name="T3" fmla="*/ 5261173 h 43"/>
                <a:gd name="T4" fmla="*/ 2202472 w 233"/>
                <a:gd name="T5" fmla="*/ 0 h 43"/>
                <a:gd name="T6" fmla="*/ 30057142 w 233"/>
                <a:gd name="T7" fmla="*/ 0 h 43"/>
                <a:gd name="T8" fmla="*/ 30057142 w 233"/>
                <a:gd name="T9" fmla="*/ 526117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43">
                  <a:moveTo>
                    <a:pt x="232" y="42"/>
                  </a:moveTo>
                  <a:lnTo>
                    <a:pt x="0" y="42"/>
                  </a:lnTo>
                  <a:lnTo>
                    <a:pt x="17" y="0"/>
                  </a:lnTo>
                  <a:lnTo>
                    <a:pt x="232" y="0"/>
                  </a:lnTo>
                  <a:lnTo>
                    <a:pt x="232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9" name="Freeform 145"/>
            <p:cNvSpPr>
              <a:spLocks noChangeArrowheads="1"/>
            </p:cNvSpPr>
            <p:nvPr/>
          </p:nvSpPr>
          <p:spPr bwMode="auto">
            <a:xfrm>
              <a:off x="2393855" y="5507547"/>
              <a:ext cx="48287" cy="15219"/>
            </a:xfrm>
            <a:custGeom>
              <a:avLst/>
              <a:gdLst>
                <a:gd name="T0" fmla="*/ 0 w 131"/>
                <a:gd name="T1" fmla="*/ 0 h 44"/>
                <a:gd name="T2" fmla="*/ 15760729 w 131"/>
                <a:gd name="T3" fmla="*/ 0 h 44"/>
                <a:gd name="T4" fmla="*/ 17662721 w 131"/>
                <a:gd name="T5" fmla="*/ 5144368 h 44"/>
                <a:gd name="T6" fmla="*/ 1901992 w 131"/>
                <a:gd name="T7" fmla="*/ 5144368 h 44"/>
                <a:gd name="T8" fmla="*/ 0 w 131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44">
                  <a:moveTo>
                    <a:pt x="0" y="0"/>
                  </a:moveTo>
                  <a:lnTo>
                    <a:pt x="116" y="0"/>
                  </a:lnTo>
                  <a:cubicBezTo>
                    <a:pt x="119" y="8"/>
                    <a:pt x="129" y="40"/>
                    <a:pt x="130" y="43"/>
                  </a:cubicBezTo>
                  <a:lnTo>
                    <a:pt x="14" y="43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0" name="Freeform 146"/>
            <p:cNvSpPr>
              <a:spLocks noChangeArrowheads="1"/>
            </p:cNvSpPr>
            <p:nvPr/>
          </p:nvSpPr>
          <p:spPr bwMode="auto">
            <a:xfrm>
              <a:off x="2442142" y="5507547"/>
              <a:ext cx="47016" cy="16487"/>
            </a:xfrm>
            <a:custGeom>
              <a:avLst/>
              <a:gdLst>
                <a:gd name="T0" fmla="*/ 14941757 w 131"/>
                <a:gd name="T1" fmla="*/ 5660303 h 47"/>
                <a:gd name="T2" fmla="*/ 0 w 131"/>
                <a:gd name="T3" fmla="*/ 5660303 h 47"/>
                <a:gd name="T4" fmla="*/ 1803476 w 131"/>
                <a:gd name="T5" fmla="*/ 0 h 47"/>
                <a:gd name="T6" fmla="*/ 16745233 w 131"/>
                <a:gd name="T7" fmla="*/ 0 h 47"/>
                <a:gd name="T8" fmla="*/ 14941757 w 131"/>
                <a:gd name="T9" fmla="*/ 5660303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47">
                  <a:moveTo>
                    <a:pt x="116" y="46"/>
                  </a:moveTo>
                  <a:lnTo>
                    <a:pt x="0" y="46"/>
                  </a:lnTo>
                  <a:lnTo>
                    <a:pt x="14" y="0"/>
                  </a:lnTo>
                  <a:lnTo>
                    <a:pt x="130" y="0"/>
                  </a:lnTo>
                  <a:lnTo>
                    <a:pt x="116" y="46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1" name="Freeform 147"/>
            <p:cNvSpPr>
              <a:spLocks noChangeArrowheads="1"/>
            </p:cNvSpPr>
            <p:nvPr/>
          </p:nvSpPr>
          <p:spPr bwMode="auto">
            <a:xfrm>
              <a:off x="2406562" y="5539254"/>
              <a:ext cx="73701" cy="15219"/>
            </a:xfrm>
            <a:custGeom>
              <a:avLst/>
              <a:gdLst>
                <a:gd name="T0" fmla="*/ 24893425 w 202"/>
                <a:gd name="T1" fmla="*/ 5261173 h 43"/>
                <a:gd name="T2" fmla="*/ 1863687 w 202"/>
                <a:gd name="T3" fmla="*/ 5261173 h 43"/>
                <a:gd name="T4" fmla="*/ 0 w 202"/>
                <a:gd name="T5" fmla="*/ 0 h 43"/>
                <a:gd name="T6" fmla="*/ 26757112 w 202"/>
                <a:gd name="T7" fmla="*/ 0 h 43"/>
                <a:gd name="T8" fmla="*/ 24893425 w 202"/>
                <a:gd name="T9" fmla="*/ 526117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" h="43">
                  <a:moveTo>
                    <a:pt x="187" y="42"/>
                  </a:moveTo>
                  <a:lnTo>
                    <a:pt x="14" y="42"/>
                  </a:lnTo>
                  <a:cubicBezTo>
                    <a:pt x="6" y="22"/>
                    <a:pt x="3" y="14"/>
                    <a:pt x="0" y="0"/>
                  </a:cubicBezTo>
                  <a:lnTo>
                    <a:pt x="201" y="0"/>
                  </a:lnTo>
                  <a:lnTo>
                    <a:pt x="18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2" name="Freeform 148"/>
            <p:cNvSpPr>
              <a:spLocks noChangeArrowheads="1"/>
            </p:cNvSpPr>
            <p:nvPr/>
          </p:nvSpPr>
          <p:spPr bwMode="auto">
            <a:xfrm>
              <a:off x="2349380" y="5568424"/>
              <a:ext cx="48287" cy="16487"/>
            </a:xfrm>
            <a:custGeom>
              <a:avLst/>
              <a:gdLst>
                <a:gd name="T0" fmla="*/ 8831361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7662721 w 131"/>
                <a:gd name="T7" fmla="*/ 0 h 44"/>
                <a:gd name="T8" fmla="*/ 17662721 w 131"/>
                <a:gd name="T9" fmla="*/ 6037240 h 44"/>
                <a:gd name="T10" fmla="*/ 8831361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3" name="Freeform 149"/>
            <p:cNvSpPr>
              <a:spLocks noChangeArrowheads="1"/>
            </p:cNvSpPr>
            <p:nvPr/>
          </p:nvSpPr>
          <p:spPr bwMode="auto">
            <a:xfrm>
              <a:off x="2487887" y="5568424"/>
              <a:ext cx="47016" cy="16487"/>
            </a:xfrm>
            <a:custGeom>
              <a:avLst/>
              <a:gdLst>
                <a:gd name="T0" fmla="*/ 8372796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6037240 h 44"/>
                <a:gd name="T10" fmla="*/ 8372796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4" name="Freeform 150"/>
            <p:cNvSpPr>
              <a:spLocks noChangeArrowheads="1"/>
            </p:cNvSpPr>
            <p:nvPr/>
          </p:nvSpPr>
          <p:spPr bwMode="auto">
            <a:xfrm>
              <a:off x="2349380" y="5539254"/>
              <a:ext cx="48287" cy="15219"/>
            </a:xfrm>
            <a:custGeom>
              <a:avLst/>
              <a:gdLst>
                <a:gd name="T0" fmla="*/ 8831361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7662721 w 131"/>
                <a:gd name="T7" fmla="*/ 0 h 43"/>
                <a:gd name="T8" fmla="*/ 17662721 w 131"/>
                <a:gd name="T9" fmla="*/ 5261173 h 43"/>
                <a:gd name="T10" fmla="*/ 8831361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5" name="Freeform 151"/>
            <p:cNvSpPr>
              <a:spLocks noChangeArrowheads="1"/>
            </p:cNvSpPr>
            <p:nvPr/>
          </p:nvSpPr>
          <p:spPr bwMode="auto">
            <a:xfrm>
              <a:off x="2487887" y="5539254"/>
              <a:ext cx="47016" cy="15219"/>
            </a:xfrm>
            <a:custGeom>
              <a:avLst/>
              <a:gdLst>
                <a:gd name="T0" fmla="*/ 8372796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6745233 w 131"/>
                <a:gd name="T7" fmla="*/ 0 h 43"/>
                <a:gd name="T8" fmla="*/ 16745233 w 131"/>
                <a:gd name="T9" fmla="*/ 5261173 h 43"/>
                <a:gd name="T10" fmla="*/ 8372796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6" name="Freeform 152"/>
            <p:cNvSpPr>
              <a:spLocks noChangeArrowheads="1"/>
            </p:cNvSpPr>
            <p:nvPr/>
          </p:nvSpPr>
          <p:spPr bwMode="auto">
            <a:xfrm>
              <a:off x="2349380" y="5507547"/>
              <a:ext cx="48287" cy="15219"/>
            </a:xfrm>
            <a:custGeom>
              <a:avLst/>
              <a:gdLst>
                <a:gd name="T0" fmla="*/ 8831361 w 131"/>
                <a:gd name="T1" fmla="*/ 5144368 h 44"/>
                <a:gd name="T2" fmla="*/ 0 w 131"/>
                <a:gd name="T3" fmla="*/ 5144368 h 44"/>
                <a:gd name="T4" fmla="*/ 0 w 131"/>
                <a:gd name="T5" fmla="*/ 0 h 44"/>
                <a:gd name="T6" fmla="*/ 17662721 w 131"/>
                <a:gd name="T7" fmla="*/ 0 h 44"/>
                <a:gd name="T8" fmla="*/ 17662721 w 131"/>
                <a:gd name="T9" fmla="*/ 5144368 h 44"/>
                <a:gd name="T10" fmla="*/ 8831361 w 131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7" name="Freeform 153"/>
            <p:cNvSpPr>
              <a:spLocks noChangeArrowheads="1"/>
            </p:cNvSpPr>
            <p:nvPr/>
          </p:nvSpPr>
          <p:spPr bwMode="auto">
            <a:xfrm>
              <a:off x="2487887" y="5507547"/>
              <a:ext cx="47016" cy="15219"/>
            </a:xfrm>
            <a:custGeom>
              <a:avLst/>
              <a:gdLst>
                <a:gd name="T0" fmla="*/ 8372796 w 131"/>
                <a:gd name="T1" fmla="*/ 5144368 h 44"/>
                <a:gd name="T2" fmla="*/ 0 w 131"/>
                <a:gd name="T3" fmla="*/ 5144368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5144368 h 44"/>
                <a:gd name="T10" fmla="*/ 8372796 w 131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8" name="Freeform 154"/>
            <p:cNvSpPr>
              <a:spLocks noChangeArrowheads="1"/>
            </p:cNvSpPr>
            <p:nvPr/>
          </p:nvSpPr>
          <p:spPr bwMode="auto">
            <a:xfrm>
              <a:off x="2317613" y="5600131"/>
              <a:ext cx="77513" cy="16488"/>
            </a:xfrm>
            <a:custGeom>
              <a:avLst/>
              <a:gdLst>
                <a:gd name="T0" fmla="*/ 13907635 w 215"/>
                <a:gd name="T1" fmla="*/ 6175331 h 43"/>
                <a:gd name="T2" fmla="*/ 0 w 215"/>
                <a:gd name="T3" fmla="*/ 6175331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5331 h 43"/>
                <a:gd name="T10" fmla="*/ 13907635 w 215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9" name="Freeform 155"/>
            <p:cNvSpPr>
              <a:spLocks noChangeArrowheads="1"/>
            </p:cNvSpPr>
            <p:nvPr/>
          </p:nvSpPr>
          <p:spPr bwMode="auto">
            <a:xfrm>
              <a:off x="2317613" y="5631838"/>
              <a:ext cx="77513" cy="16487"/>
            </a:xfrm>
            <a:custGeom>
              <a:avLst/>
              <a:gdLst>
                <a:gd name="T0" fmla="*/ 13907635 w 215"/>
                <a:gd name="T1" fmla="*/ 6174573 h 43"/>
                <a:gd name="T2" fmla="*/ 0 w 215"/>
                <a:gd name="T3" fmla="*/ 6174573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4573 h 43"/>
                <a:gd name="T10" fmla="*/ 13907635 w 215"/>
                <a:gd name="T11" fmla="*/ 61745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0" name="Freeform 156"/>
            <p:cNvSpPr>
              <a:spLocks noChangeArrowheads="1"/>
            </p:cNvSpPr>
            <p:nvPr/>
          </p:nvSpPr>
          <p:spPr bwMode="auto">
            <a:xfrm>
              <a:off x="2146068" y="5568424"/>
              <a:ext cx="48287" cy="16487"/>
            </a:xfrm>
            <a:custGeom>
              <a:avLst/>
              <a:gdLst>
                <a:gd name="T0" fmla="*/ 8831361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7662721 w 131"/>
                <a:gd name="T7" fmla="*/ 0 h 44"/>
                <a:gd name="T8" fmla="*/ 17662721 w 131"/>
                <a:gd name="T9" fmla="*/ 6037240 h 44"/>
                <a:gd name="T10" fmla="*/ 8831361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1" name="Freeform 157"/>
            <p:cNvSpPr>
              <a:spLocks noChangeArrowheads="1"/>
            </p:cNvSpPr>
            <p:nvPr/>
          </p:nvSpPr>
          <p:spPr bwMode="auto">
            <a:xfrm>
              <a:off x="2146068" y="5477109"/>
              <a:ext cx="48287" cy="15219"/>
            </a:xfrm>
            <a:custGeom>
              <a:avLst/>
              <a:gdLst>
                <a:gd name="T0" fmla="*/ 8831361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7662721 w 131"/>
                <a:gd name="T7" fmla="*/ 0 h 43"/>
                <a:gd name="T8" fmla="*/ 17662721 w 131"/>
                <a:gd name="T9" fmla="*/ 5261173 h 43"/>
                <a:gd name="T10" fmla="*/ 8831361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2" name="Freeform 158"/>
            <p:cNvSpPr>
              <a:spLocks noChangeArrowheads="1"/>
            </p:cNvSpPr>
            <p:nvPr/>
          </p:nvSpPr>
          <p:spPr bwMode="auto">
            <a:xfrm>
              <a:off x="2022810" y="5568424"/>
              <a:ext cx="47016" cy="16487"/>
            </a:xfrm>
            <a:custGeom>
              <a:avLst/>
              <a:gdLst>
                <a:gd name="T0" fmla="*/ 8372796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6037240 h 44"/>
                <a:gd name="T10" fmla="*/ 8372796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3" name="Freeform 159"/>
            <p:cNvSpPr>
              <a:spLocks noChangeArrowheads="1"/>
            </p:cNvSpPr>
            <p:nvPr/>
          </p:nvSpPr>
          <p:spPr bwMode="auto">
            <a:xfrm>
              <a:off x="2022810" y="5539254"/>
              <a:ext cx="47016" cy="15219"/>
            </a:xfrm>
            <a:custGeom>
              <a:avLst/>
              <a:gdLst>
                <a:gd name="T0" fmla="*/ 8372796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6745233 w 131"/>
                <a:gd name="T7" fmla="*/ 0 h 43"/>
                <a:gd name="T8" fmla="*/ 16745233 w 131"/>
                <a:gd name="T9" fmla="*/ 5261173 h 43"/>
                <a:gd name="T10" fmla="*/ 8372796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4" name="Freeform 160"/>
            <p:cNvSpPr>
              <a:spLocks noChangeArrowheads="1"/>
            </p:cNvSpPr>
            <p:nvPr/>
          </p:nvSpPr>
          <p:spPr bwMode="auto">
            <a:xfrm>
              <a:off x="2022810" y="5507547"/>
              <a:ext cx="47016" cy="15219"/>
            </a:xfrm>
            <a:custGeom>
              <a:avLst/>
              <a:gdLst>
                <a:gd name="T0" fmla="*/ 8372796 w 131"/>
                <a:gd name="T1" fmla="*/ 5144368 h 44"/>
                <a:gd name="T2" fmla="*/ 0 w 131"/>
                <a:gd name="T3" fmla="*/ 5144368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5144368 h 44"/>
                <a:gd name="T10" fmla="*/ 8372796 w 131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5" name="Freeform 161"/>
            <p:cNvSpPr>
              <a:spLocks noChangeArrowheads="1"/>
            </p:cNvSpPr>
            <p:nvPr/>
          </p:nvSpPr>
          <p:spPr bwMode="auto">
            <a:xfrm>
              <a:off x="2022810" y="5477109"/>
              <a:ext cx="47016" cy="15219"/>
            </a:xfrm>
            <a:custGeom>
              <a:avLst/>
              <a:gdLst>
                <a:gd name="T0" fmla="*/ 8372796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6745233 w 131"/>
                <a:gd name="T7" fmla="*/ 0 h 43"/>
                <a:gd name="T8" fmla="*/ 16745233 w 131"/>
                <a:gd name="T9" fmla="*/ 5261173 h 43"/>
                <a:gd name="T10" fmla="*/ 8372796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6" name="Freeform 162"/>
            <p:cNvSpPr>
              <a:spLocks noChangeArrowheads="1"/>
            </p:cNvSpPr>
            <p:nvPr/>
          </p:nvSpPr>
          <p:spPr bwMode="auto">
            <a:xfrm>
              <a:off x="1992313" y="5600131"/>
              <a:ext cx="109281" cy="16488"/>
            </a:xfrm>
            <a:custGeom>
              <a:avLst/>
              <a:gdLst>
                <a:gd name="T0" fmla="*/ 19641727 w 303"/>
                <a:gd name="T1" fmla="*/ 6175331 h 43"/>
                <a:gd name="T2" fmla="*/ 0 w 303"/>
                <a:gd name="T3" fmla="*/ 6175331 h 43"/>
                <a:gd name="T4" fmla="*/ 0 w 303"/>
                <a:gd name="T5" fmla="*/ 0 h 43"/>
                <a:gd name="T6" fmla="*/ 39283454 w 303"/>
                <a:gd name="T7" fmla="*/ 0 h 43"/>
                <a:gd name="T8" fmla="*/ 39283454 w 303"/>
                <a:gd name="T9" fmla="*/ 6175331 h 43"/>
                <a:gd name="T10" fmla="*/ 19641727 w 303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3">
                  <a:moveTo>
                    <a:pt x="151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2"/>
                  </a:lnTo>
                  <a:lnTo>
                    <a:pt x="151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7" name="Freeform 163"/>
            <p:cNvSpPr>
              <a:spLocks noChangeArrowheads="1"/>
            </p:cNvSpPr>
            <p:nvPr/>
          </p:nvSpPr>
          <p:spPr bwMode="auto">
            <a:xfrm>
              <a:off x="1992313" y="5631838"/>
              <a:ext cx="109281" cy="16487"/>
            </a:xfrm>
            <a:custGeom>
              <a:avLst/>
              <a:gdLst>
                <a:gd name="T0" fmla="*/ 19641727 w 303"/>
                <a:gd name="T1" fmla="*/ 6174573 h 43"/>
                <a:gd name="T2" fmla="*/ 0 w 303"/>
                <a:gd name="T3" fmla="*/ 6174573 h 43"/>
                <a:gd name="T4" fmla="*/ 0 w 303"/>
                <a:gd name="T5" fmla="*/ 0 h 43"/>
                <a:gd name="T6" fmla="*/ 39283454 w 303"/>
                <a:gd name="T7" fmla="*/ 0 h 43"/>
                <a:gd name="T8" fmla="*/ 39283454 w 303"/>
                <a:gd name="T9" fmla="*/ 6174573 h 43"/>
                <a:gd name="T10" fmla="*/ 19641727 w 303"/>
                <a:gd name="T11" fmla="*/ 61745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3">
                  <a:moveTo>
                    <a:pt x="151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2"/>
                  </a:lnTo>
                  <a:lnTo>
                    <a:pt x="151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8" name="Freeform 164"/>
            <p:cNvSpPr>
              <a:spLocks noChangeArrowheads="1"/>
            </p:cNvSpPr>
            <p:nvPr/>
          </p:nvSpPr>
          <p:spPr bwMode="auto">
            <a:xfrm>
              <a:off x="1992313" y="5414963"/>
              <a:ext cx="109281" cy="16488"/>
            </a:xfrm>
            <a:custGeom>
              <a:avLst/>
              <a:gdLst>
                <a:gd name="T0" fmla="*/ 19641727 w 303"/>
                <a:gd name="T1" fmla="*/ 6175331 h 43"/>
                <a:gd name="T2" fmla="*/ 0 w 303"/>
                <a:gd name="T3" fmla="*/ 6175331 h 43"/>
                <a:gd name="T4" fmla="*/ 0 w 303"/>
                <a:gd name="T5" fmla="*/ 0 h 43"/>
                <a:gd name="T6" fmla="*/ 39283454 w 303"/>
                <a:gd name="T7" fmla="*/ 0 h 43"/>
                <a:gd name="T8" fmla="*/ 39283454 w 303"/>
                <a:gd name="T9" fmla="*/ 6175331 h 43"/>
                <a:gd name="T10" fmla="*/ 19641727 w 303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3">
                  <a:moveTo>
                    <a:pt x="151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2"/>
                  </a:lnTo>
                  <a:lnTo>
                    <a:pt x="151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9" name="Freeform 165"/>
            <p:cNvSpPr>
              <a:spLocks noChangeArrowheads="1"/>
            </p:cNvSpPr>
            <p:nvPr/>
          </p:nvSpPr>
          <p:spPr bwMode="auto">
            <a:xfrm>
              <a:off x="1992313" y="5445402"/>
              <a:ext cx="109281" cy="15219"/>
            </a:xfrm>
            <a:custGeom>
              <a:avLst/>
              <a:gdLst>
                <a:gd name="T0" fmla="*/ 19641727 w 303"/>
                <a:gd name="T1" fmla="*/ 5144368 h 44"/>
                <a:gd name="T2" fmla="*/ 0 w 303"/>
                <a:gd name="T3" fmla="*/ 5144368 h 44"/>
                <a:gd name="T4" fmla="*/ 0 w 303"/>
                <a:gd name="T5" fmla="*/ 0 h 44"/>
                <a:gd name="T6" fmla="*/ 39283454 w 303"/>
                <a:gd name="T7" fmla="*/ 0 h 44"/>
                <a:gd name="T8" fmla="*/ 39283454 w 303"/>
                <a:gd name="T9" fmla="*/ 5144368 h 44"/>
                <a:gd name="T10" fmla="*/ 19641727 w 303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4">
                  <a:moveTo>
                    <a:pt x="151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3"/>
                  </a:lnTo>
                  <a:lnTo>
                    <a:pt x="151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0" name="Freeform 166"/>
            <p:cNvSpPr>
              <a:spLocks noChangeArrowheads="1"/>
            </p:cNvSpPr>
            <p:nvPr/>
          </p:nvSpPr>
          <p:spPr bwMode="auto">
            <a:xfrm>
              <a:off x="2317613" y="5414963"/>
              <a:ext cx="94032" cy="16488"/>
            </a:xfrm>
            <a:custGeom>
              <a:avLst/>
              <a:gdLst>
                <a:gd name="T0" fmla="*/ 0 w 260"/>
                <a:gd name="T1" fmla="*/ 0 h 43"/>
                <a:gd name="T2" fmla="*/ 32045744 w 260"/>
                <a:gd name="T3" fmla="*/ 0 h 43"/>
                <a:gd name="T4" fmla="*/ 33876836 w 260"/>
                <a:gd name="T5" fmla="*/ 6175331 h 43"/>
                <a:gd name="T6" fmla="*/ 0 w 260"/>
                <a:gd name="T7" fmla="*/ 6175331 h 43"/>
                <a:gd name="T8" fmla="*/ 0 w 260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0" h="43">
                  <a:moveTo>
                    <a:pt x="0" y="0"/>
                  </a:moveTo>
                  <a:lnTo>
                    <a:pt x="245" y="0"/>
                  </a:lnTo>
                  <a:cubicBezTo>
                    <a:pt x="251" y="14"/>
                    <a:pt x="254" y="22"/>
                    <a:pt x="259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1" name="Freeform 167"/>
            <p:cNvSpPr>
              <a:spLocks noChangeArrowheads="1"/>
            </p:cNvSpPr>
            <p:nvPr/>
          </p:nvSpPr>
          <p:spPr bwMode="auto">
            <a:xfrm>
              <a:off x="2317613" y="5445402"/>
              <a:ext cx="105468" cy="15219"/>
            </a:xfrm>
            <a:custGeom>
              <a:avLst/>
              <a:gdLst>
                <a:gd name="T0" fmla="*/ 0 w 289"/>
                <a:gd name="T1" fmla="*/ 0 h 44"/>
                <a:gd name="T2" fmla="*/ 36491928 w 289"/>
                <a:gd name="T3" fmla="*/ 0 h 44"/>
                <a:gd name="T4" fmla="*/ 38356412 w 289"/>
                <a:gd name="T5" fmla="*/ 5144368 h 44"/>
                <a:gd name="T6" fmla="*/ 0 w 289"/>
                <a:gd name="T7" fmla="*/ 5144368 h 44"/>
                <a:gd name="T8" fmla="*/ 0 w 289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9" h="44">
                  <a:moveTo>
                    <a:pt x="0" y="0"/>
                  </a:moveTo>
                  <a:lnTo>
                    <a:pt x="274" y="0"/>
                  </a:lnTo>
                  <a:lnTo>
                    <a:pt x="288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2" name="Freeform 168"/>
            <p:cNvSpPr>
              <a:spLocks noChangeArrowheads="1"/>
            </p:cNvSpPr>
            <p:nvPr/>
          </p:nvSpPr>
          <p:spPr bwMode="auto">
            <a:xfrm>
              <a:off x="2473909" y="5414963"/>
              <a:ext cx="91491" cy="16488"/>
            </a:xfrm>
            <a:custGeom>
              <a:avLst/>
              <a:gdLst>
                <a:gd name="T0" fmla="*/ 32443705 w 257"/>
                <a:gd name="T1" fmla="*/ 0 h 43"/>
                <a:gd name="T2" fmla="*/ 32443705 w 257"/>
                <a:gd name="T3" fmla="*/ 6175331 h 43"/>
                <a:gd name="T4" fmla="*/ 0 w 257"/>
                <a:gd name="T5" fmla="*/ 6175331 h 43"/>
                <a:gd name="T6" fmla="*/ 1774285 w 257"/>
                <a:gd name="T7" fmla="*/ 0 h 43"/>
                <a:gd name="T8" fmla="*/ 32443705 w 257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" h="43">
                  <a:moveTo>
                    <a:pt x="256" y="0"/>
                  </a:moveTo>
                  <a:lnTo>
                    <a:pt x="256" y="42"/>
                  </a:lnTo>
                  <a:lnTo>
                    <a:pt x="0" y="42"/>
                  </a:lnTo>
                  <a:lnTo>
                    <a:pt x="14" y="0"/>
                  </a:lnTo>
                  <a:lnTo>
                    <a:pt x="256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3" name="Freeform 169"/>
            <p:cNvSpPr>
              <a:spLocks noChangeArrowheads="1"/>
            </p:cNvSpPr>
            <p:nvPr/>
          </p:nvSpPr>
          <p:spPr bwMode="auto">
            <a:xfrm>
              <a:off x="2462473" y="5445402"/>
              <a:ext cx="102927" cy="15219"/>
            </a:xfrm>
            <a:custGeom>
              <a:avLst/>
              <a:gdLst>
                <a:gd name="T0" fmla="*/ 36912285 w 286"/>
                <a:gd name="T1" fmla="*/ 5144368 h 44"/>
                <a:gd name="T2" fmla="*/ 0 w 286"/>
                <a:gd name="T3" fmla="*/ 5144368 h 44"/>
                <a:gd name="T4" fmla="*/ 1942657 w 286"/>
                <a:gd name="T5" fmla="*/ 0 h 44"/>
                <a:gd name="T6" fmla="*/ 36912285 w 286"/>
                <a:gd name="T7" fmla="*/ 0 h 44"/>
                <a:gd name="T8" fmla="*/ 36912285 w 286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44">
                  <a:moveTo>
                    <a:pt x="285" y="43"/>
                  </a:moveTo>
                  <a:lnTo>
                    <a:pt x="0" y="43"/>
                  </a:lnTo>
                  <a:lnTo>
                    <a:pt x="15" y="0"/>
                  </a:lnTo>
                  <a:lnTo>
                    <a:pt x="285" y="0"/>
                  </a:lnTo>
                  <a:lnTo>
                    <a:pt x="28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4" name="Freeform 170"/>
            <p:cNvSpPr>
              <a:spLocks noChangeArrowheads="1"/>
            </p:cNvSpPr>
            <p:nvPr/>
          </p:nvSpPr>
          <p:spPr bwMode="auto">
            <a:xfrm>
              <a:off x="2487887" y="5600131"/>
              <a:ext cx="77513" cy="16488"/>
            </a:xfrm>
            <a:custGeom>
              <a:avLst/>
              <a:gdLst>
                <a:gd name="T0" fmla="*/ 13907635 w 215"/>
                <a:gd name="T1" fmla="*/ 6175331 h 43"/>
                <a:gd name="T2" fmla="*/ 0 w 215"/>
                <a:gd name="T3" fmla="*/ 6175331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5331 h 43"/>
                <a:gd name="T10" fmla="*/ 13907635 w 215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5" name="Freeform 171"/>
            <p:cNvSpPr>
              <a:spLocks noChangeArrowheads="1"/>
            </p:cNvSpPr>
            <p:nvPr/>
          </p:nvSpPr>
          <p:spPr bwMode="auto">
            <a:xfrm>
              <a:off x="2487887" y="5631838"/>
              <a:ext cx="77513" cy="16487"/>
            </a:xfrm>
            <a:custGeom>
              <a:avLst/>
              <a:gdLst>
                <a:gd name="T0" fmla="*/ 13907635 w 215"/>
                <a:gd name="T1" fmla="*/ 6174573 h 43"/>
                <a:gd name="T2" fmla="*/ 0 w 215"/>
                <a:gd name="T3" fmla="*/ 6174573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4573 h 43"/>
                <a:gd name="T10" fmla="*/ 13907635 w 215"/>
                <a:gd name="T11" fmla="*/ 61745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6" name="Freeform 172"/>
            <p:cNvSpPr>
              <a:spLocks noChangeArrowheads="1"/>
            </p:cNvSpPr>
            <p:nvPr/>
          </p:nvSpPr>
          <p:spPr bwMode="auto">
            <a:xfrm>
              <a:off x="2437059" y="5631838"/>
              <a:ext cx="11436" cy="16487"/>
            </a:xfrm>
            <a:custGeom>
              <a:avLst/>
              <a:gdLst>
                <a:gd name="T0" fmla="*/ 2177178 w 29"/>
                <a:gd name="T1" fmla="*/ 5780844 h 46"/>
                <a:gd name="T2" fmla="*/ 0 w 29"/>
                <a:gd name="T3" fmla="*/ 0 h 46"/>
                <a:gd name="T4" fmla="*/ 4354356 w 29"/>
                <a:gd name="T5" fmla="*/ 0 h 46"/>
                <a:gd name="T6" fmla="*/ 2177178 w 29"/>
                <a:gd name="T7" fmla="*/ 5780844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46">
                  <a:moveTo>
                    <a:pt x="14" y="45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4" y="4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7" name="Freeform 173"/>
            <p:cNvSpPr>
              <a:spLocks noChangeArrowheads="1"/>
            </p:cNvSpPr>
            <p:nvPr/>
          </p:nvSpPr>
          <p:spPr bwMode="auto">
            <a:xfrm>
              <a:off x="2425623" y="5600131"/>
              <a:ext cx="31768" cy="16488"/>
            </a:xfrm>
            <a:custGeom>
              <a:avLst/>
              <a:gdLst>
                <a:gd name="T0" fmla="*/ 9513433 w 88"/>
                <a:gd name="T1" fmla="*/ 6175331 h 43"/>
                <a:gd name="T2" fmla="*/ 2215457 w 88"/>
                <a:gd name="T3" fmla="*/ 6175331 h 43"/>
                <a:gd name="T4" fmla="*/ 0 w 88"/>
                <a:gd name="T5" fmla="*/ 0 h 43"/>
                <a:gd name="T6" fmla="*/ 11337927 w 88"/>
                <a:gd name="T7" fmla="*/ 0 h 43"/>
                <a:gd name="T8" fmla="*/ 9513433 w 88"/>
                <a:gd name="T9" fmla="*/ 617533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3">
                  <a:moveTo>
                    <a:pt x="73" y="42"/>
                  </a:moveTo>
                  <a:lnTo>
                    <a:pt x="17" y="42"/>
                  </a:lnTo>
                  <a:cubicBezTo>
                    <a:pt x="11" y="28"/>
                    <a:pt x="8" y="20"/>
                    <a:pt x="0" y="0"/>
                  </a:cubicBezTo>
                  <a:lnTo>
                    <a:pt x="87" y="0"/>
                  </a:lnTo>
                  <a:lnTo>
                    <a:pt x="73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8" name="Freeform 174"/>
            <p:cNvSpPr>
              <a:spLocks noChangeArrowheads="1"/>
            </p:cNvSpPr>
            <p:nvPr/>
          </p:nvSpPr>
          <p:spPr bwMode="auto">
            <a:xfrm>
              <a:off x="2416728" y="5570961"/>
              <a:ext cx="52098" cy="15219"/>
            </a:xfrm>
            <a:custGeom>
              <a:avLst/>
              <a:gdLst>
                <a:gd name="T0" fmla="*/ 16653036 w 145"/>
                <a:gd name="T1" fmla="*/ 5144368 h 44"/>
                <a:gd name="T2" fmla="*/ 1807262 w 145"/>
                <a:gd name="T3" fmla="*/ 5144368 h 44"/>
                <a:gd name="T4" fmla="*/ 0 w 145"/>
                <a:gd name="T5" fmla="*/ 0 h 44"/>
                <a:gd name="T6" fmla="*/ 18589644 w 145"/>
                <a:gd name="T7" fmla="*/ 0 h 44"/>
                <a:gd name="T8" fmla="*/ 16653036 w 145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44">
                  <a:moveTo>
                    <a:pt x="129" y="43"/>
                  </a:moveTo>
                  <a:lnTo>
                    <a:pt x="14" y="43"/>
                  </a:lnTo>
                  <a:cubicBezTo>
                    <a:pt x="5" y="20"/>
                    <a:pt x="5" y="20"/>
                    <a:pt x="0" y="0"/>
                  </a:cubicBezTo>
                  <a:lnTo>
                    <a:pt x="144" y="0"/>
                  </a:lnTo>
                  <a:lnTo>
                    <a:pt x="129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9" name="Freeform 175"/>
            <p:cNvSpPr>
              <a:spLocks noChangeArrowheads="1"/>
            </p:cNvSpPr>
            <p:nvPr/>
          </p:nvSpPr>
          <p:spPr bwMode="auto">
            <a:xfrm>
              <a:off x="2146068" y="5539254"/>
              <a:ext cx="146131" cy="15219"/>
            </a:xfrm>
            <a:custGeom>
              <a:avLst/>
              <a:gdLst>
                <a:gd name="T0" fmla="*/ 0 w 407"/>
                <a:gd name="T1" fmla="*/ 0 h 43"/>
                <a:gd name="T2" fmla="*/ 47955383 w 407"/>
                <a:gd name="T3" fmla="*/ 0 h 43"/>
                <a:gd name="T4" fmla="*/ 52338595 w 407"/>
                <a:gd name="T5" fmla="*/ 5261173 h 43"/>
                <a:gd name="T6" fmla="*/ 0 w 407"/>
                <a:gd name="T7" fmla="*/ 5261173 h 43"/>
                <a:gd name="T8" fmla="*/ 0 w 407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7" h="43">
                  <a:moveTo>
                    <a:pt x="0" y="0"/>
                  </a:moveTo>
                  <a:lnTo>
                    <a:pt x="372" y="0"/>
                  </a:lnTo>
                  <a:cubicBezTo>
                    <a:pt x="386" y="11"/>
                    <a:pt x="398" y="25"/>
                    <a:pt x="406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0" name="Freeform 176"/>
            <p:cNvSpPr>
              <a:spLocks noChangeArrowheads="1"/>
            </p:cNvSpPr>
            <p:nvPr/>
          </p:nvSpPr>
          <p:spPr bwMode="auto">
            <a:xfrm>
              <a:off x="2240100" y="5570961"/>
              <a:ext cx="62265" cy="15219"/>
            </a:xfrm>
            <a:custGeom>
              <a:avLst/>
              <a:gdLst>
                <a:gd name="T0" fmla="*/ 22153100 w 174"/>
                <a:gd name="T1" fmla="*/ 5144368 h 44"/>
                <a:gd name="T2" fmla="*/ 0 w 174"/>
                <a:gd name="T3" fmla="*/ 5144368 h 44"/>
                <a:gd name="T4" fmla="*/ 0 w 174"/>
                <a:gd name="T5" fmla="*/ 0 h 44"/>
                <a:gd name="T6" fmla="*/ 21384807 w 174"/>
                <a:gd name="T7" fmla="*/ 0 h 44"/>
                <a:gd name="T8" fmla="*/ 22153100 w 174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44">
                  <a:moveTo>
                    <a:pt x="173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67" y="0"/>
                  </a:lnTo>
                  <a:cubicBezTo>
                    <a:pt x="170" y="14"/>
                    <a:pt x="173" y="29"/>
                    <a:pt x="173" y="43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1" name="Freeform 177"/>
            <p:cNvSpPr>
              <a:spLocks noChangeArrowheads="1"/>
            </p:cNvSpPr>
            <p:nvPr/>
          </p:nvSpPr>
          <p:spPr bwMode="auto">
            <a:xfrm>
              <a:off x="2115571" y="5600131"/>
              <a:ext cx="184252" cy="16488"/>
            </a:xfrm>
            <a:custGeom>
              <a:avLst/>
              <a:gdLst>
                <a:gd name="T0" fmla="*/ 0 w 512"/>
                <a:gd name="T1" fmla="*/ 6175331 h 43"/>
                <a:gd name="T2" fmla="*/ 0 w 512"/>
                <a:gd name="T3" fmla="*/ 0 h 43"/>
                <a:gd name="T4" fmla="*/ 66176697 w 512"/>
                <a:gd name="T5" fmla="*/ 0 h 43"/>
                <a:gd name="T6" fmla="*/ 63975029 w 512"/>
                <a:gd name="T7" fmla="*/ 6175331 h 43"/>
                <a:gd name="T8" fmla="*/ 0 w 512"/>
                <a:gd name="T9" fmla="*/ 617533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2" h="43">
                  <a:moveTo>
                    <a:pt x="0" y="42"/>
                  </a:moveTo>
                  <a:lnTo>
                    <a:pt x="0" y="0"/>
                  </a:lnTo>
                  <a:lnTo>
                    <a:pt x="511" y="0"/>
                  </a:lnTo>
                  <a:cubicBezTo>
                    <a:pt x="508" y="14"/>
                    <a:pt x="502" y="28"/>
                    <a:pt x="494" y="42"/>
                  </a:cubicBezTo>
                  <a:lnTo>
                    <a:pt x="0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2" name="Freeform 178"/>
            <p:cNvSpPr>
              <a:spLocks noChangeArrowheads="1"/>
            </p:cNvSpPr>
            <p:nvPr/>
          </p:nvSpPr>
          <p:spPr bwMode="auto">
            <a:xfrm>
              <a:off x="2115571" y="5631838"/>
              <a:ext cx="165191" cy="16487"/>
            </a:xfrm>
            <a:custGeom>
              <a:avLst/>
              <a:gdLst>
                <a:gd name="T0" fmla="*/ 0 w 458"/>
                <a:gd name="T1" fmla="*/ 6037240 h 44"/>
                <a:gd name="T2" fmla="*/ 0 w 458"/>
                <a:gd name="T3" fmla="*/ 0 h 44"/>
                <a:gd name="T4" fmla="*/ 59450726 w 458"/>
                <a:gd name="T5" fmla="*/ 0 h 44"/>
                <a:gd name="T6" fmla="*/ 44750891 w 458"/>
                <a:gd name="T7" fmla="*/ 6037240 h 44"/>
                <a:gd name="T8" fmla="*/ 0 w 458"/>
                <a:gd name="T9" fmla="*/ 603724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4">
                  <a:moveTo>
                    <a:pt x="0" y="43"/>
                  </a:moveTo>
                  <a:lnTo>
                    <a:pt x="0" y="0"/>
                  </a:lnTo>
                  <a:lnTo>
                    <a:pt x="457" y="0"/>
                  </a:lnTo>
                  <a:cubicBezTo>
                    <a:pt x="429" y="26"/>
                    <a:pt x="387" y="43"/>
                    <a:pt x="344" y="43"/>
                  </a:cubicBezTo>
                  <a:lnTo>
                    <a:pt x="0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3" name="Freeform 179"/>
            <p:cNvSpPr>
              <a:spLocks noChangeArrowheads="1"/>
            </p:cNvSpPr>
            <p:nvPr/>
          </p:nvSpPr>
          <p:spPr bwMode="auto">
            <a:xfrm>
              <a:off x="2146068" y="5508815"/>
              <a:ext cx="147402" cy="15219"/>
            </a:xfrm>
            <a:custGeom>
              <a:avLst/>
              <a:gdLst>
                <a:gd name="T0" fmla="*/ 0 w 410"/>
                <a:gd name="T1" fmla="*/ 5144368 h 44"/>
                <a:gd name="T2" fmla="*/ 0 w 410"/>
                <a:gd name="T3" fmla="*/ 0 h 44"/>
                <a:gd name="T4" fmla="*/ 52864109 w 410"/>
                <a:gd name="T5" fmla="*/ 0 h 44"/>
                <a:gd name="T6" fmla="*/ 48081813 w 410"/>
                <a:gd name="T7" fmla="*/ 5144368 h 44"/>
                <a:gd name="T8" fmla="*/ 0 w 410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0" h="44">
                  <a:moveTo>
                    <a:pt x="0" y="43"/>
                  </a:moveTo>
                  <a:lnTo>
                    <a:pt x="0" y="0"/>
                  </a:lnTo>
                  <a:lnTo>
                    <a:pt x="409" y="0"/>
                  </a:lnTo>
                  <a:cubicBezTo>
                    <a:pt x="398" y="14"/>
                    <a:pt x="386" y="31"/>
                    <a:pt x="372" y="43"/>
                  </a:cubicBezTo>
                  <a:lnTo>
                    <a:pt x="0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4" name="Freeform 180"/>
            <p:cNvSpPr>
              <a:spLocks noChangeArrowheads="1"/>
            </p:cNvSpPr>
            <p:nvPr/>
          </p:nvSpPr>
          <p:spPr bwMode="auto">
            <a:xfrm>
              <a:off x="2240100" y="5477109"/>
              <a:ext cx="62265" cy="15219"/>
            </a:xfrm>
            <a:custGeom>
              <a:avLst/>
              <a:gdLst>
                <a:gd name="T0" fmla="*/ 21384807 w 174"/>
                <a:gd name="T1" fmla="*/ 5261173 h 43"/>
                <a:gd name="T2" fmla="*/ 0 w 174"/>
                <a:gd name="T3" fmla="*/ 5261173 h 43"/>
                <a:gd name="T4" fmla="*/ 0 w 174"/>
                <a:gd name="T5" fmla="*/ 0 h 43"/>
                <a:gd name="T6" fmla="*/ 22153100 w 174"/>
                <a:gd name="T7" fmla="*/ 0 h 43"/>
                <a:gd name="T8" fmla="*/ 21384807 w 174"/>
                <a:gd name="T9" fmla="*/ 526117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43">
                  <a:moveTo>
                    <a:pt x="16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73" y="0"/>
                  </a:lnTo>
                  <a:cubicBezTo>
                    <a:pt x="173" y="14"/>
                    <a:pt x="170" y="28"/>
                    <a:pt x="167" y="42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5" name="Freeform 181"/>
            <p:cNvSpPr>
              <a:spLocks noChangeArrowheads="1"/>
            </p:cNvSpPr>
            <p:nvPr/>
          </p:nvSpPr>
          <p:spPr bwMode="auto">
            <a:xfrm>
              <a:off x="2115571" y="5414963"/>
              <a:ext cx="165191" cy="16488"/>
            </a:xfrm>
            <a:custGeom>
              <a:avLst/>
              <a:gdLst>
                <a:gd name="T0" fmla="*/ 0 w 458"/>
                <a:gd name="T1" fmla="*/ 0 h 43"/>
                <a:gd name="T2" fmla="*/ 44750891 w 458"/>
                <a:gd name="T3" fmla="*/ 0 h 43"/>
                <a:gd name="T4" fmla="*/ 59450726 w 458"/>
                <a:gd name="T5" fmla="*/ 6175331 h 43"/>
                <a:gd name="T6" fmla="*/ 0 w 458"/>
                <a:gd name="T7" fmla="*/ 6175331 h 43"/>
                <a:gd name="T8" fmla="*/ 0 w 458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3">
                  <a:moveTo>
                    <a:pt x="0" y="0"/>
                  </a:moveTo>
                  <a:lnTo>
                    <a:pt x="344" y="0"/>
                  </a:lnTo>
                  <a:cubicBezTo>
                    <a:pt x="387" y="0"/>
                    <a:pt x="426" y="14"/>
                    <a:pt x="457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6" name="Freeform 182"/>
            <p:cNvSpPr>
              <a:spLocks noChangeArrowheads="1"/>
            </p:cNvSpPr>
            <p:nvPr/>
          </p:nvSpPr>
          <p:spPr bwMode="auto">
            <a:xfrm>
              <a:off x="2115571" y="5445402"/>
              <a:ext cx="184252" cy="15219"/>
            </a:xfrm>
            <a:custGeom>
              <a:avLst/>
              <a:gdLst>
                <a:gd name="T0" fmla="*/ 0 w 512"/>
                <a:gd name="T1" fmla="*/ 5144368 h 44"/>
                <a:gd name="T2" fmla="*/ 0 w 512"/>
                <a:gd name="T3" fmla="*/ 0 h 44"/>
                <a:gd name="T4" fmla="*/ 63975029 w 512"/>
                <a:gd name="T5" fmla="*/ 0 h 44"/>
                <a:gd name="T6" fmla="*/ 66176697 w 512"/>
                <a:gd name="T7" fmla="*/ 5144368 h 44"/>
                <a:gd name="T8" fmla="*/ 0 w 512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2" h="44">
                  <a:moveTo>
                    <a:pt x="0" y="43"/>
                  </a:moveTo>
                  <a:lnTo>
                    <a:pt x="0" y="0"/>
                  </a:lnTo>
                  <a:lnTo>
                    <a:pt x="494" y="0"/>
                  </a:lnTo>
                  <a:cubicBezTo>
                    <a:pt x="500" y="12"/>
                    <a:pt x="508" y="28"/>
                    <a:pt x="511" y="43"/>
                  </a:cubicBezTo>
                  <a:lnTo>
                    <a:pt x="0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629" y="1974250"/>
            <a:ext cx="9384692" cy="123522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0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9627" y="3232409"/>
            <a:ext cx="8534400" cy="864179"/>
          </a:xfrm>
        </p:spPr>
        <p:txBody>
          <a:bodyPr tIns="0"/>
          <a:lstStyle>
            <a:lvl1pPr marL="0" indent="0" algn="l">
              <a:buNone/>
              <a:defRPr>
                <a:solidFill>
                  <a:schemeClr val="accent6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92CEAE-9512-ED46-AEF7-5199010EE140}" type="slidenum">
              <a:rPr lang="en-US">
                <a:solidFill>
                  <a:srgbClr val="5AAAFA"/>
                </a:solidFill>
              </a:rPr>
              <a:pPr/>
              <a:t>‹Nº›</a:t>
            </a:fld>
            <a:endParaRPr lang="en-US">
              <a:solidFill>
                <a:srgbClr val="5AA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8914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63A97E-D605-DC42-8452-C14CD1FA87FA}" type="slidenum">
              <a:rPr lang="en-US">
                <a:solidFill>
                  <a:srgbClr val="5AAAFA"/>
                </a:solidFill>
              </a:rPr>
              <a:pPr/>
              <a:t>‹Nº›</a:t>
            </a:fld>
            <a:endParaRPr lang="en-US">
              <a:solidFill>
                <a:srgbClr val="5AA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950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78B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 defTabSz="609555" hangingPunct="1">
              <a:defRPr/>
            </a:pPr>
            <a:endParaRPr lang="en-US" sz="2400" kern="1200">
              <a:solidFill>
                <a:prstClr val="white"/>
              </a:solidFill>
            </a:endParaRPr>
          </a:p>
        </p:txBody>
      </p:sp>
      <p:grpSp>
        <p:nvGrpSpPr>
          <p:cNvPr id="5" name="Group 711"/>
          <p:cNvGrpSpPr>
            <a:grpSpLocks noChangeAspect="1"/>
          </p:cNvGrpSpPr>
          <p:nvPr userDrawn="1"/>
        </p:nvGrpSpPr>
        <p:grpSpPr bwMode="auto">
          <a:xfrm>
            <a:off x="-16934" y="0"/>
            <a:ext cx="12225867" cy="6798733"/>
            <a:chOff x="1587" y="-1"/>
            <a:chExt cx="9142413" cy="5083765"/>
          </a:xfrm>
        </p:grpSpPr>
        <p:sp>
          <p:nvSpPr>
            <p:cNvPr id="6" name="Freeform 2"/>
            <p:cNvSpPr>
              <a:spLocks noChangeArrowheads="1"/>
            </p:cNvSpPr>
            <p:nvPr userDrawn="1"/>
          </p:nvSpPr>
          <p:spPr bwMode="auto">
            <a:xfrm>
              <a:off x="34827" y="-1"/>
              <a:ext cx="9109173" cy="5083765"/>
            </a:xfrm>
            <a:custGeom>
              <a:avLst/>
              <a:gdLst>
                <a:gd name="T0" fmla="*/ 2147483647 w 20226"/>
                <a:gd name="T1" fmla="*/ 0 h 11290"/>
                <a:gd name="T2" fmla="*/ 2147483647 w 20226"/>
                <a:gd name="T3" fmla="*/ 1097947346 h 11290"/>
                <a:gd name="T4" fmla="*/ 2044958897 w 20226"/>
                <a:gd name="T5" fmla="*/ 2147483647 h 11290"/>
                <a:gd name="T6" fmla="*/ 0 w 20226"/>
                <a:gd name="T7" fmla="*/ 1104841274 h 11290"/>
                <a:gd name="T8" fmla="*/ 635069149 w 20226"/>
                <a:gd name="T9" fmla="*/ 0 h 11290"/>
                <a:gd name="T10" fmla="*/ 2147483647 w 20226"/>
                <a:gd name="T11" fmla="*/ 0 h 11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26" h="11290">
                  <a:moveTo>
                    <a:pt x="20225" y="0"/>
                  </a:moveTo>
                  <a:lnTo>
                    <a:pt x="20225" y="5415"/>
                  </a:lnTo>
                  <a:lnTo>
                    <a:pt x="10082" y="11289"/>
                  </a:lnTo>
                  <a:lnTo>
                    <a:pt x="0" y="5449"/>
                  </a:lnTo>
                  <a:lnTo>
                    <a:pt x="3131" y="0"/>
                  </a:lnTo>
                  <a:lnTo>
                    <a:pt x="20225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Freeform 1"/>
            <p:cNvSpPr>
              <a:spLocks noChangeArrowheads="1"/>
            </p:cNvSpPr>
            <p:nvPr userDrawn="1"/>
          </p:nvSpPr>
          <p:spPr bwMode="auto">
            <a:xfrm>
              <a:off x="1587" y="-1"/>
              <a:ext cx="1383391" cy="2407350"/>
            </a:xfrm>
            <a:custGeom>
              <a:avLst/>
              <a:gdLst>
                <a:gd name="T0" fmla="*/ 0 w 3073"/>
                <a:gd name="T1" fmla="*/ 0 h 5346"/>
                <a:gd name="T2" fmla="*/ 622566916 w 3073"/>
                <a:gd name="T3" fmla="*/ 0 h 5346"/>
                <a:gd name="T4" fmla="*/ 0 w 3073"/>
                <a:gd name="T5" fmla="*/ 1083847870 h 5346"/>
                <a:gd name="T6" fmla="*/ 0 w 3073"/>
                <a:gd name="T7" fmla="*/ 0 h 53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73" h="5346">
                  <a:moveTo>
                    <a:pt x="0" y="0"/>
                  </a:moveTo>
                  <a:lnTo>
                    <a:pt x="3072" y="0"/>
                  </a:lnTo>
                  <a:lnTo>
                    <a:pt x="0" y="5345"/>
                  </a:lnTo>
                  <a:lnTo>
                    <a:pt x="0" y="0"/>
                  </a:lnTo>
                </a:path>
              </a:pathLst>
            </a:custGeom>
            <a:solidFill>
              <a:srgbClr val="325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8" name="Group 572"/>
          <p:cNvGrpSpPr>
            <a:grpSpLocks/>
          </p:cNvGrpSpPr>
          <p:nvPr userDrawn="1"/>
        </p:nvGrpSpPr>
        <p:grpSpPr bwMode="auto">
          <a:xfrm>
            <a:off x="7380817" y="571504"/>
            <a:ext cx="4358216" cy="740833"/>
            <a:chOff x="5715000" y="2190750"/>
            <a:chExt cx="2613025" cy="444500"/>
          </a:xfrm>
        </p:grpSpPr>
        <p:sp>
          <p:nvSpPr>
            <p:cNvPr id="9" name="Freeform 47"/>
            <p:cNvSpPr>
              <a:spLocks noChangeArrowheads="1"/>
            </p:cNvSpPr>
            <p:nvPr/>
          </p:nvSpPr>
          <p:spPr bwMode="auto">
            <a:xfrm>
              <a:off x="5718807" y="2195830"/>
              <a:ext cx="32996" cy="243840"/>
            </a:xfrm>
            <a:custGeom>
              <a:avLst/>
              <a:gdLst>
                <a:gd name="T0" fmla="*/ 0 w 91"/>
                <a:gd name="T1" fmla="*/ 0 h 681"/>
                <a:gd name="T2" fmla="*/ 11832511 w 91"/>
                <a:gd name="T3" fmla="*/ 0 h 681"/>
                <a:gd name="T4" fmla="*/ 11832511 w 91"/>
                <a:gd name="T5" fmla="*/ 87181573 h 681"/>
                <a:gd name="T6" fmla="*/ 0 w 91"/>
                <a:gd name="T7" fmla="*/ 87181573 h 681"/>
                <a:gd name="T8" fmla="*/ 0 w 91"/>
                <a:gd name="T9" fmla="*/ 0 h 6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681">
                  <a:moveTo>
                    <a:pt x="0" y="0"/>
                  </a:moveTo>
                  <a:lnTo>
                    <a:pt x="90" y="0"/>
                  </a:lnTo>
                  <a:lnTo>
                    <a:pt x="90" y="680"/>
                  </a:lnTo>
                  <a:lnTo>
                    <a:pt x="0" y="680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Freeform 48"/>
            <p:cNvSpPr>
              <a:spLocks noChangeArrowheads="1"/>
            </p:cNvSpPr>
            <p:nvPr/>
          </p:nvSpPr>
          <p:spPr bwMode="auto">
            <a:xfrm>
              <a:off x="5789875" y="2259330"/>
              <a:ext cx="147213" cy="182880"/>
            </a:xfrm>
            <a:custGeom>
              <a:avLst/>
              <a:gdLst>
                <a:gd name="T0" fmla="*/ 0 w 410"/>
                <a:gd name="T1" fmla="*/ 1437018 h 506"/>
                <a:gd name="T2" fmla="*/ 9797923 w 410"/>
                <a:gd name="T3" fmla="*/ 1437018 h 506"/>
                <a:gd name="T4" fmla="*/ 9797923 w 410"/>
                <a:gd name="T5" fmla="*/ 11756365 h 506"/>
                <a:gd name="T6" fmla="*/ 10184626 w 410"/>
                <a:gd name="T7" fmla="*/ 11756365 h 506"/>
                <a:gd name="T8" fmla="*/ 30940941 w 410"/>
                <a:gd name="T9" fmla="*/ 0 h 506"/>
                <a:gd name="T10" fmla="*/ 52728824 w 410"/>
                <a:gd name="T11" fmla="*/ 23643565 h 506"/>
                <a:gd name="T12" fmla="*/ 52728824 w 410"/>
                <a:gd name="T13" fmla="*/ 65966551 h 506"/>
                <a:gd name="T14" fmla="*/ 42157135 w 410"/>
                <a:gd name="T15" fmla="*/ 65966551 h 506"/>
                <a:gd name="T16" fmla="*/ 42157135 w 410"/>
                <a:gd name="T17" fmla="*/ 22075712 h 506"/>
                <a:gd name="T18" fmla="*/ 29394127 w 410"/>
                <a:gd name="T19" fmla="*/ 9144000 h 506"/>
                <a:gd name="T20" fmla="*/ 10571689 w 410"/>
                <a:gd name="T21" fmla="*/ 29521747 h 506"/>
                <a:gd name="T22" fmla="*/ 10571689 w 410"/>
                <a:gd name="T23" fmla="*/ 65966551 h 506"/>
                <a:gd name="T24" fmla="*/ 0 w 410"/>
                <a:gd name="T25" fmla="*/ 65966551 h 506"/>
                <a:gd name="T26" fmla="*/ 0 w 410"/>
                <a:gd name="T27" fmla="*/ 1437018 h 5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0" h="506">
                  <a:moveTo>
                    <a:pt x="0" y="11"/>
                  </a:moveTo>
                  <a:lnTo>
                    <a:pt x="76" y="11"/>
                  </a:lnTo>
                  <a:lnTo>
                    <a:pt x="76" y="90"/>
                  </a:lnTo>
                  <a:lnTo>
                    <a:pt x="79" y="90"/>
                  </a:lnTo>
                  <a:cubicBezTo>
                    <a:pt x="113" y="28"/>
                    <a:pt x="166" y="0"/>
                    <a:pt x="240" y="0"/>
                  </a:cubicBezTo>
                  <a:cubicBezTo>
                    <a:pt x="369" y="0"/>
                    <a:pt x="409" y="73"/>
                    <a:pt x="409" y="181"/>
                  </a:cubicBezTo>
                  <a:lnTo>
                    <a:pt x="409" y="505"/>
                  </a:lnTo>
                  <a:lnTo>
                    <a:pt x="327" y="505"/>
                  </a:lnTo>
                  <a:lnTo>
                    <a:pt x="327" y="169"/>
                  </a:lnTo>
                  <a:cubicBezTo>
                    <a:pt x="327" y="107"/>
                    <a:pt x="288" y="70"/>
                    <a:pt x="228" y="70"/>
                  </a:cubicBezTo>
                  <a:cubicBezTo>
                    <a:pt x="130" y="70"/>
                    <a:pt x="82" y="135"/>
                    <a:pt x="82" y="226"/>
                  </a:cubicBezTo>
                  <a:lnTo>
                    <a:pt x="82" y="505"/>
                  </a:lnTo>
                  <a:lnTo>
                    <a:pt x="0" y="505"/>
                  </a:lnTo>
                  <a:lnTo>
                    <a:pt x="0" y="11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" name="Freeform 49"/>
            <p:cNvSpPr>
              <a:spLocks noChangeArrowheads="1"/>
            </p:cNvSpPr>
            <p:nvPr/>
          </p:nvSpPr>
          <p:spPr bwMode="auto">
            <a:xfrm>
              <a:off x="5947240" y="2209800"/>
              <a:ext cx="96450" cy="232410"/>
            </a:xfrm>
            <a:custGeom>
              <a:avLst/>
              <a:gdLst>
                <a:gd name="T0" fmla="*/ 21791920 w 267"/>
                <a:gd name="T1" fmla="*/ 19264327 h 642"/>
                <a:gd name="T2" fmla="*/ 34710802 w 267"/>
                <a:gd name="T3" fmla="*/ 19264327 h 642"/>
                <a:gd name="T4" fmla="*/ 34710802 w 267"/>
                <a:gd name="T5" fmla="*/ 28569054 h 642"/>
                <a:gd name="T6" fmla="*/ 21791920 w 267"/>
                <a:gd name="T7" fmla="*/ 28569054 h 642"/>
                <a:gd name="T8" fmla="*/ 21791920 w 267"/>
                <a:gd name="T9" fmla="*/ 68801686 h 642"/>
                <a:gd name="T10" fmla="*/ 29882522 w 267"/>
                <a:gd name="T11" fmla="*/ 74698818 h 642"/>
                <a:gd name="T12" fmla="*/ 34710802 w 267"/>
                <a:gd name="T13" fmla="*/ 74698818 h 642"/>
                <a:gd name="T14" fmla="*/ 34710802 w 267"/>
                <a:gd name="T15" fmla="*/ 84003545 h 642"/>
                <a:gd name="T16" fmla="*/ 26620200 w 267"/>
                <a:gd name="T17" fmla="*/ 84003545 h 642"/>
                <a:gd name="T18" fmla="*/ 11091750 w 267"/>
                <a:gd name="T19" fmla="*/ 69981113 h 642"/>
                <a:gd name="T20" fmla="*/ 11091750 w 267"/>
                <a:gd name="T21" fmla="*/ 28569054 h 642"/>
                <a:gd name="T22" fmla="*/ 0 w 267"/>
                <a:gd name="T23" fmla="*/ 28569054 h 642"/>
                <a:gd name="T24" fmla="*/ 0 w 267"/>
                <a:gd name="T25" fmla="*/ 19264327 h 642"/>
                <a:gd name="T26" fmla="*/ 11091750 w 267"/>
                <a:gd name="T27" fmla="*/ 19264327 h 642"/>
                <a:gd name="T28" fmla="*/ 11091750 w 267"/>
                <a:gd name="T29" fmla="*/ 0 h 642"/>
                <a:gd name="T30" fmla="*/ 21791920 w 267"/>
                <a:gd name="T31" fmla="*/ 0 h 642"/>
                <a:gd name="T32" fmla="*/ 21791920 w 267"/>
                <a:gd name="T33" fmla="*/ 19264327 h 6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7" h="642">
                  <a:moveTo>
                    <a:pt x="167" y="147"/>
                  </a:moveTo>
                  <a:lnTo>
                    <a:pt x="266" y="147"/>
                  </a:lnTo>
                  <a:lnTo>
                    <a:pt x="266" y="218"/>
                  </a:lnTo>
                  <a:lnTo>
                    <a:pt x="167" y="218"/>
                  </a:lnTo>
                  <a:lnTo>
                    <a:pt x="167" y="525"/>
                  </a:lnTo>
                  <a:cubicBezTo>
                    <a:pt x="167" y="565"/>
                    <a:pt x="178" y="570"/>
                    <a:pt x="229" y="570"/>
                  </a:cubicBezTo>
                  <a:lnTo>
                    <a:pt x="266" y="570"/>
                  </a:lnTo>
                  <a:lnTo>
                    <a:pt x="266" y="641"/>
                  </a:lnTo>
                  <a:lnTo>
                    <a:pt x="204" y="641"/>
                  </a:lnTo>
                  <a:cubicBezTo>
                    <a:pt x="119" y="641"/>
                    <a:pt x="85" y="624"/>
                    <a:pt x="85" y="534"/>
                  </a:cubicBezTo>
                  <a:lnTo>
                    <a:pt x="85" y="218"/>
                  </a:lnTo>
                  <a:lnTo>
                    <a:pt x="0" y="218"/>
                  </a:lnTo>
                  <a:lnTo>
                    <a:pt x="0" y="147"/>
                  </a:lnTo>
                  <a:lnTo>
                    <a:pt x="85" y="147"/>
                  </a:lnTo>
                  <a:lnTo>
                    <a:pt x="85" y="0"/>
                  </a:lnTo>
                  <a:lnTo>
                    <a:pt x="167" y="0"/>
                  </a:lnTo>
                  <a:lnTo>
                    <a:pt x="167" y="147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" name="Freeform 50"/>
            <p:cNvSpPr>
              <a:spLocks noChangeArrowheads="1"/>
            </p:cNvSpPr>
            <p:nvPr/>
          </p:nvSpPr>
          <p:spPr bwMode="auto">
            <a:xfrm>
              <a:off x="6044959" y="2259330"/>
              <a:ext cx="167518" cy="185420"/>
            </a:xfrm>
            <a:custGeom>
              <a:avLst/>
              <a:gdLst>
                <a:gd name="T0" fmla="*/ 31294615 w 461"/>
                <a:gd name="T1" fmla="*/ 66371394 h 517"/>
                <a:gd name="T2" fmla="*/ 0 w 461"/>
                <a:gd name="T3" fmla="*/ 33057122 h 517"/>
                <a:gd name="T4" fmla="*/ 30502448 w 461"/>
                <a:gd name="T5" fmla="*/ 0 h 517"/>
                <a:gd name="T6" fmla="*/ 59948188 w 461"/>
                <a:gd name="T7" fmla="*/ 36272743 h 517"/>
                <a:gd name="T8" fmla="*/ 11223706 w 461"/>
                <a:gd name="T9" fmla="*/ 36272743 h 517"/>
                <a:gd name="T10" fmla="*/ 31294615 w 461"/>
                <a:gd name="T11" fmla="*/ 56981682 h 517"/>
                <a:gd name="T12" fmla="*/ 48064221 w 461"/>
                <a:gd name="T13" fmla="*/ 44633499 h 517"/>
                <a:gd name="T14" fmla="*/ 59287927 w 461"/>
                <a:gd name="T15" fmla="*/ 44633499 h 517"/>
                <a:gd name="T16" fmla="*/ 31294615 w 461"/>
                <a:gd name="T17" fmla="*/ 66371394 h 517"/>
                <a:gd name="T18" fmla="*/ 48856389 w 461"/>
                <a:gd name="T19" fmla="*/ 27268934 h 517"/>
                <a:gd name="T20" fmla="*/ 30106364 w 461"/>
                <a:gd name="T21" fmla="*/ 9389712 h 517"/>
                <a:gd name="T22" fmla="*/ 11487883 w 461"/>
                <a:gd name="T23" fmla="*/ 27268934 h 517"/>
                <a:gd name="T24" fmla="*/ 48856389 w 461"/>
                <a:gd name="T25" fmla="*/ 27268934 h 5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1" h="517">
                  <a:moveTo>
                    <a:pt x="237" y="516"/>
                  </a:moveTo>
                  <a:cubicBezTo>
                    <a:pt x="79" y="516"/>
                    <a:pt x="6" y="406"/>
                    <a:pt x="0" y="257"/>
                  </a:cubicBezTo>
                  <a:cubicBezTo>
                    <a:pt x="0" y="107"/>
                    <a:pt x="96" y="0"/>
                    <a:pt x="231" y="0"/>
                  </a:cubicBezTo>
                  <a:cubicBezTo>
                    <a:pt x="406" y="0"/>
                    <a:pt x="460" y="164"/>
                    <a:pt x="454" y="282"/>
                  </a:cubicBezTo>
                  <a:lnTo>
                    <a:pt x="85" y="282"/>
                  </a:lnTo>
                  <a:cubicBezTo>
                    <a:pt x="82" y="367"/>
                    <a:pt x="130" y="443"/>
                    <a:pt x="237" y="443"/>
                  </a:cubicBezTo>
                  <a:cubicBezTo>
                    <a:pt x="305" y="443"/>
                    <a:pt x="350" y="412"/>
                    <a:pt x="364" y="347"/>
                  </a:cubicBezTo>
                  <a:lnTo>
                    <a:pt x="449" y="347"/>
                  </a:lnTo>
                  <a:cubicBezTo>
                    <a:pt x="426" y="457"/>
                    <a:pt x="350" y="516"/>
                    <a:pt x="237" y="516"/>
                  </a:cubicBezTo>
                  <a:close/>
                  <a:moveTo>
                    <a:pt x="370" y="212"/>
                  </a:moveTo>
                  <a:cubicBezTo>
                    <a:pt x="364" y="135"/>
                    <a:pt x="308" y="73"/>
                    <a:pt x="228" y="73"/>
                  </a:cubicBezTo>
                  <a:cubicBezTo>
                    <a:pt x="144" y="73"/>
                    <a:pt x="93" y="135"/>
                    <a:pt x="87" y="212"/>
                  </a:cubicBezTo>
                  <a:lnTo>
                    <a:pt x="370" y="212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" name="Freeform 51"/>
            <p:cNvSpPr>
              <a:spLocks noChangeArrowheads="1"/>
            </p:cNvSpPr>
            <p:nvPr/>
          </p:nvSpPr>
          <p:spPr bwMode="auto">
            <a:xfrm>
              <a:off x="6234051" y="2259330"/>
              <a:ext cx="93912" cy="182880"/>
            </a:xfrm>
            <a:custGeom>
              <a:avLst/>
              <a:gdLst>
                <a:gd name="T0" fmla="*/ 0 w 260"/>
                <a:gd name="T1" fmla="*/ 1807242 h 509"/>
                <a:gd name="T2" fmla="*/ 9915301 w 260"/>
                <a:gd name="T3" fmla="*/ 1807242 h 509"/>
                <a:gd name="T4" fmla="*/ 9915301 w 260"/>
                <a:gd name="T5" fmla="*/ 15361920 h 509"/>
                <a:gd name="T6" fmla="*/ 10306842 w 260"/>
                <a:gd name="T7" fmla="*/ 15361920 h 509"/>
                <a:gd name="T8" fmla="*/ 33790621 w 260"/>
                <a:gd name="T9" fmla="*/ 387318 h 509"/>
                <a:gd name="T10" fmla="*/ 33790621 w 260"/>
                <a:gd name="T11" fmla="*/ 11360118 h 509"/>
                <a:gd name="T12" fmla="*/ 10698022 w 260"/>
                <a:gd name="T13" fmla="*/ 37178175 h 509"/>
                <a:gd name="T14" fmla="*/ 10698022 w 260"/>
                <a:gd name="T15" fmla="*/ 65578469 h 509"/>
                <a:gd name="T16" fmla="*/ 0 w 260"/>
                <a:gd name="T17" fmla="*/ 65578469 h 509"/>
                <a:gd name="T18" fmla="*/ 0 w 260"/>
                <a:gd name="T19" fmla="*/ 1807242 h 5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0" h="509">
                  <a:moveTo>
                    <a:pt x="0" y="14"/>
                  </a:moveTo>
                  <a:lnTo>
                    <a:pt x="76" y="14"/>
                  </a:lnTo>
                  <a:lnTo>
                    <a:pt x="76" y="119"/>
                  </a:lnTo>
                  <a:lnTo>
                    <a:pt x="79" y="119"/>
                  </a:lnTo>
                  <a:cubicBezTo>
                    <a:pt x="118" y="40"/>
                    <a:pt x="172" y="0"/>
                    <a:pt x="259" y="3"/>
                  </a:cubicBezTo>
                  <a:lnTo>
                    <a:pt x="259" y="88"/>
                  </a:lnTo>
                  <a:cubicBezTo>
                    <a:pt x="130" y="88"/>
                    <a:pt x="82" y="161"/>
                    <a:pt x="82" y="288"/>
                  </a:cubicBezTo>
                  <a:lnTo>
                    <a:pt x="82" y="508"/>
                  </a:lnTo>
                  <a:lnTo>
                    <a:pt x="0" y="508"/>
                  </a:lnTo>
                  <a:lnTo>
                    <a:pt x="0" y="14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" name="Freeform 52"/>
            <p:cNvSpPr>
              <a:spLocks noChangeArrowheads="1"/>
            </p:cNvSpPr>
            <p:nvPr/>
          </p:nvSpPr>
          <p:spPr bwMode="auto">
            <a:xfrm>
              <a:off x="6335577" y="2190750"/>
              <a:ext cx="220819" cy="257810"/>
            </a:xfrm>
            <a:custGeom>
              <a:avLst/>
              <a:gdLst>
                <a:gd name="T0" fmla="*/ 42057888 w 611"/>
                <a:gd name="T1" fmla="*/ 9881154 h 715"/>
                <a:gd name="T2" fmla="*/ 11885917 w 611"/>
                <a:gd name="T3" fmla="*/ 45894507 h 715"/>
                <a:gd name="T4" fmla="*/ 42057888 w 611"/>
                <a:gd name="T5" fmla="*/ 82948474 h 715"/>
                <a:gd name="T6" fmla="*/ 67788903 w 611"/>
                <a:gd name="T7" fmla="*/ 57205695 h 715"/>
                <a:gd name="T8" fmla="*/ 79674820 w 611"/>
                <a:gd name="T9" fmla="*/ 57205695 h 715"/>
                <a:gd name="T10" fmla="*/ 41273998 w 611"/>
                <a:gd name="T11" fmla="*/ 92829268 h 715"/>
                <a:gd name="T12" fmla="*/ 0 w 611"/>
                <a:gd name="T13" fmla="*/ 46544621 h 715"/>
                <a:gd name="T14" fmla="*/ 42057888 w 611"/>
                <a:gd name="T15" fmla="*/ 0 h 715"/>
                <a:gd name="T16" fmla="*/ 78499167 w 611"/>
                <a:gd name="T17" fmla="*/ 28602848 h 715"/>
                <a:gd name="T18" fmla="*/ 67135843 w 611"/>
                <a:gd name="T19" fmla="*/ 28602848 h 715"/>
                <a:gd name="T20" fmla="*/ 42057888 w 611"/>
                <a:gd name="T21" fmla="*/ 9881154 h 7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11" h="715">
                  <a:moveTo>
                    <a:pt x="322" y="76"/>
                  </a:moveTo>
                  <a:cubicBezTo>
                    <a:pt x="161" y="76"/>
                    <a:pt x="91" y="209"/>
                    <a:pt x="91" y="353"/>
                  </a:cubicBezTo>
                  <a:cubicBezTo>
                    <a:pt x="91" y="508"/>
                    <a:pt x="158" y="638"/>
                    <a:pt x="322" y="638"/>
                  </a:cubicBezTo>
                  <a:cubicBezTo>
                    <a:pt x="440" y="638"/>
                    <a:pt x="511" y="553"/>
                    <a:pt x="519" y="440"/>
                  </a:cubicBezTo>
                  <a:lnTo>
                    <a:pt x="610" y="440"/>
                  </a:lnTo>
                  <a:cubicBezTo>
                    <a:pt x="593" y="612"/>
                    <a:pt x="488" y="714"/>
                    <a:pt x="316" y="714"/>
                  </a:cubicBezTo>
                  <a:cubicBezTo>
                    <a:pt x="105" y="714"/>
                    <a:pt x="0" y="558"/>
                    <a:pt x="0" y="358"/>
                  </a:cubicBezTo>
                  <a:cubicBezTo>
                    <a:pt x="0" y="157"/>
                    <a:pt x="113" y="0"/>
                    <a:pt x="322" y="0"/>
                  </a:cubicBezTo>
                  <a:cubicBezTo>
                    <a:pt x="463" y="0"/>
                    <a:pt x="582" y="76"/>
                    <a:pt x="601" y="220"/>
                  </a:cubicBezTo>
                  <a:lnTo>
                    <a:pt x="514" y="220"/>
                  </a:lnTo>
                  <a:cubicBezTo>
                    <a:pt x="494" y="124"/>
                    <a:pt x="418" y="76"/>
                    <a:pt x="322" y="76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Freeform 53"/>
            <p:cNvSpPr>
              <a:spLocks noChangeArrowheads="1"/>
            </p:cNvSpPr>
            <p:nvPr/>
          </p:nvSpPr>
          <p:spPr bwMode="auto">
            <a:xfrm>
              <a:off x="6575433" y="2259330"/>
              <a:ext cx="172594" cy="185420"/>
            </a:xfrm>
            <a:custGeom>
              <a:avLst/>
              <a:gdLst>
                <a:gd name="T0" fmla="*/ 30901144 w 481"/>
                <a:gd name="T1" fmla="*/ 0 h 517"/>
                <a:gd name="T2" fmla="*/ 61801928 w 481"/>
                <a:gd name="T3" fmla="*/ 33443025 h 517"/>
                <a:gd name="T4" fmla="*/ 30901144 w 481"/>
                <a:gd name="T5" fmla="*/ 66371394 h 517"/>
                <a:gd name="T6" fmla="*/ 0 w 481"/>
                <a:gd name="T7" fmla="*/ 33443025 h 517"/>
                <a:gd name="T8" fmla="*/ 30901144 w 481"/>
                <a:gd name="T9" fmla="*/ 0 h 517"/>
                <a:gd name="T10" fmla="*/ 30901144 w 481"/>
                <a:gd name="T11" fmla="*/ 56981682 h 517"/>
                <a:gd name="T12" fmla="*/ 50471724 w 481"/>
                <a:gd name="T13" fmla="*/ 33057122 h 517"/>
                <a:gd name="T14" fmla="*/ 30901144 w 481"/>
                <a:gd name="T15" fmla="*/ 9003809 h 517"/>
                <a:gd name="T16" fmla="*/ 11330204 w 481"/>
                <a:gd name="T17" fmla="*/ 33057122 h 517"/>
                <a:gd name="T18" fmla="*/ 30901144 w 481"/>
                <a:gd name="T19" fmla="*/ 56981682 h 5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1" h="517">
                  <a:moveTo>
                    <a:pt x="240" y="0"/>
                  </a:moveTo>
                  <a:cubicBezTo>
                    <a:pt x="395" y="0"/>
                    <a:pt x="480" y="113"/>
                    <a:pt x="480" y="260"/>
                  </a:cubicBezTo>
                  <a:cubicBezTo>
                    <a:pt x="480" y="403"/>
                    <a:pt x="398" y="516"/>
                    <a:pt x="240" y="516"/>
                  </a:cubicBezTo>
                  <a:cubicBezTo>
                    <a:pt x="85" y="516"/>
                    <a:pt x="0" y="403"/>
                    <a:pt x="0" y="260"/>
                  </a:cubicBezTo>
                  <a:cubicBezTo>
                    <a:pt x="0" y="113"/>
                    <a:pt x="82" y="0"/>
                    <a:pt x="240" y="0"/>
                  </a:cubicBezTo>
                  <a:close/>
                  <a:moveTo>
                    <a:pt x="240" y="443"/>
                  </a:moveTo>
                  <a:cubicBezTo>
                    <a:pt x="325" y="443"/>
                    <a:pt x="392" y="375"/>
                    <a:pt x="392" y="257"/>
                  </a:cubicBezTo>
                  <a:cubicBezTo>
                    <a:pt x="392" y="138"/>
                    <a:pt x="325" y="70"/>
                    <a:pt x="240" y="70"/>
                  </a:cubicBezTo>
                  <a:cubicBezTo>
                    <a:pt x="155" y="70"/>
                    <a:pt x="88" y="138"/>
                    <a:pt x="88" y="257"/>
                  </a:cubicBezTo>
                  <a:cubicBezTo>
                    <a:pt x="88" y="375"/>
                    <a:pt x="155" y="443"/>
                    <a:pt x="240" y="443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6" name="Freeform 54"/>
            <p:cNvSpPr>
              <a:spLocks noChangeArrowheads="1"/>
            </p:cNvSpPr>
            <p:nvPr/>
          </p:nvSpPr>
          <p:spPr bwMode="auto">
            <a:xfrm>
              <a:off x="6773409" y="2259330"/>
              <a:ext cx="148481" cy="182880"/>
            </a:xfrm>
            <a:custGeom>
              <a:avLst/>
              <a:gdLst>
                <a:gd name="T0" fmla="*/ 9967421 w 410"/>
                <a:gd name="T1" fmla="*/ 1437018 h 506"/>
                <a:gd name="T2" fmla="*/ 9967421 w 410"/>
                <a:gd name="T3" fmla="*/ 11756365 h 506"/>
                <a:gd name="T4" fmla="*/ 10361077 w 410"/>
                <a:gd name="T5" fmla="*/ 11756365 h 506"/>
                <a:gd name="T6" fmla="*/ 31345426 w 410"/>
                <a:gd name="T7" fmla="*/ 0 h 506"/>
                <a:gd name="T8" fmla="*/ 53641115 w 410"/>
                <a:gd name="T9" fmla="*/ 23643565 h 506"/>
                <a:gd name="T10" fmla="*/ 53641115 w 410"/>
                <a:gd name="T11" fmla="*/ 65966551 h 506"/>
                <a:gd name="T12" fmla="*/ 42886745 w 410"/>
                <a:gd name="T13" fmla="*/ 65966551 h 506"/>
                <a:gd name="T14" fmla="*/ 42886745 w 410"/>
                <a:gd name="T15" fmla="*/ 22075712 h 506"/>
                <a:gd name="T16" fmla="*/ 29902625 w 410"/>
                <a:gd name="T17" fmla="*/ 9144000 h 506"/>
                <a:gd name="T18" fmla="*/ 10623272 w 410"/>
                <a:gd name="T19" fmla="*/ 29521747 h 506"/>
                <a:gd name="T20" fmla="*/ 10623272 w 410"/>
                <a:gd name="T21" fmla="*/ 65966551 h 506"/>
                <a:gd name="T22" fmla="*/ 0 w 410"/>
                <a:gd name="T23" fmla="*/ 65966551 h 506"/>
                <a:gd name="T24" fmla="*/ 0 w 410"/>
                <a:gd name="T25" fmla="*/ 1437018 h 506"/>
                <a:gd name="T26" fmla="*/ 9967421 w 410"/>
                <a:gd name="T27" fmla="*/ 1437018 h 5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0" h="506">
                  <a:moveTo>
                    <a:pt x="76" y="11"/>
                  </a:moveTo>
                  <a:lnTo>
                    <a:pt x="76" y="90"/>
                  </a:lnTo>
                  <a:lnTo>
                    <a:pt x="79" y="90"/>
                  </a:lnTo>
                  <a:cubicBezTo>
                    <a:pt x="112" y="28"/>
                    <a:pt x="166" y="0"/>
                    <a:pt x="239" y="0"/>
                  </a:cubicBezTo>
                  <a:cubicBezTo>
                    <a:pt x="369" y="0"/>
                    <a:pt x="409" y="73"/>
                    <a:pt x="409" y="181"/>
                  </a:cubicBezTo>
                  <a:lnTo>
                    <a:pt x="409" y="505"/>
                  </a:lnTo>
                  <a:lnTo>
                    <a:pt x="327" y="505"/>
                  </a:lnTo>
                  <a:lnTo>
                    <a:pt x="327" y="169"/>
                  </a:lnTo>
                  <a:cubicBezTo>
                    <a:pt x="327" y="107"/>
                    <a:pt x="287" y="70"/>
                    <a:pt x="228" y="70"/>
                  </a:cubicBezTo>
                  <a:cubicBezTo>
                    <a:pt x="129" y="70"/>
                    <a:pt x="81" y="135"/>
                    <a:pt x="81" y="226"/>
                  </a:cubicBezTo>
                  <a:lnTo>
                    <a:pt x="81" y="505"/>
                  </a:lnTo>
                  <a:lnTo>
                    <a:pt x="0" y="505"/>
                  </a:lnTo>
                  <a:lnTo>
                    <a:pt x="0" y="11"/>
                  </a:lnTo>
                  <a:lnTo>
                    <a:pt x="76" y="11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7" name="Freeform 55"/>
            <p:cNvSpPr>
              <a:spLocks noChangeArrowheads="1"/>
            </p:cNvSpPr>
            <p:nvPr/>
          </p:nvSpPr>
          <p:spPr bwMode="auto">
            <a:xfrm>
              <a:off x="6951079" y="2259330"/>
              <a:ext cx="148481" cy="182880"/>
            </a:xfrm>
            <a:custGeom>
              <a:avLst/>
              <a:gdLst>
                <a:gd name="T0" fmla="*/ 0 w 410"/>
                <a:gd name="T1" fmla="*/ 1437018 h 506"/>
                <a:gd name="T2" fmla="*/ 9967421 w 410"/>
                <a:gd name="T3" fmla="*/ 1437018 h 506"/>
                <a:gd name="T4" fmla="*/ 9967421 w 410"/>
                <a:gd name="T5" fmla="*/ 11756365 h 506"/>
                <a:gd name="T6" fmla="*/ 10361077 w 410"/>
                <a:gd name="T7" fmla="*/ 11756365 h 506"/>
                <a:gd name="T8" fmla="*/ 31476523 w 410"/>
                <a:gd name="T9" fmla="*/ 0 h 506"/>
                <a:gd name="T10" fmla="*/ 53641115 w 410"/>
                <a:gd name="T11" fmla="*/ 23643565 h 506"/>
                <a:gd name="T12" fmla="*/ 53641115 w 410"/>
                <a:gd name="T13" fmla="*/ 65966551 h 506"/>
                <a:gd name="T14" fmla="*/ 43017843 w 410"/>
                <a:gd name="T15" fmla="*/ 65966551 h 506"/>
                <a:gd name="T16" fmla="*/ 43017843 w 410"/>
                <a:gd name="T17" fmla="*/ 22075712 h 506"/>
                <a:gd name="T18" fmla="*/ 30033723 w 410"/>
                <a:gd name="T19" fmla="*/ 9144000 h 506"/>
                <a:gd name="T20" fmla="*/ 10754370 w 410"/>
                <a:gd name="T21" fmla="*/ 29521747 h 506"/>
                <a:gd name="T22" fmla="*/ 10754370 w 410"/>
                <a:gd name="T23" fmla="*/ 65966551 h 506"/>
                <a:gd name="T24" fmla="*/ 0 w 410"/>
                <a:gd name="T25" fmla="*/ 65966551 h 506"/>
                <a:gd name="T26" fmla="*/ 0 w 410"/>
                <a:gd name="T27" fmla="*/ 1437018 h 5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0" h="506">
                  <a:moveTo>
                    <a:pt x="0" y="11"/>
                  </a:moveTo>
                  <a:lnTo>
                    <a:pt x="76" y="11"/>
                  </a:lnTo>
                  <a:lnTo>
                    <a:pt x="76" y="90"/>
                  </a:lnTo>
                  <a:lnTo>
                    <a:pt x="79" y="90"/>
                  </a:lnTo>
                  <a:cubicBezTo>
                    <a:pt x="113" y="28"/>
                    <a:pt x="167" y="0"/>
                    <a:pt x="240" y="0"/>
                  </a:cubicBezTo>
                  <a:cubicBezTo>
                    <a:pt x="370" y="0"/>
                    <a:pt x="409" y="73"/>
                    <a:pt x="409" y="181"/>
                  </a:cubicBezTo>
                  <a:lnTo>
                    <a:pt x="409" y="505"/>
                  </a:lnTo>
                  <a:lnTo>
                    <a:pt x="328" y="505"/>
                  </a:lnTo>
                  <a:lnTo>
                    <a:pt x="328" y="169"/>
                  </a:lnTo>
                  <a:cubicBezTo>
                    <a:pt x="328" y="107"/>
                    <a:pt x="288" y="70"/>
                    <a:pt x="229" y="70"/>
                  </a:cubicBezTo>
                  <a:cubicBezTo>
                    <a:pt x="130" y="70"/>
                    <a:pt x="82" y="135"/>
                    <a:pt x="82" y="226"/>
                  </a:cubicBezTo>
                  <a:lnTo>
                    <a:pt x="82" y="505"/>
                  </a:lnTo>
                  <a:lnTo>
                    <a:pt x="0" y="505"/>
                  </a:lnTo>
                  <a:lnTo>
                    <a:pt x="0" y="11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8" name="Freeform 56"/>
            <p:cNvSpPr>
              <a:spLocks noChangeArrowheads="1"/>
            </p:cNvSpPr>
            <p:nvPr/>
          </p:nvSpPr>
          <p:spPr bwMode="auto">
            <a:xfrm>
              <a:off x="7121135" y="2259330"/>
              <a:ext cx="167518" cy="185420"/>
            </a:xfrm>
            <a:custGeom>
              <a:avLst/>
              <a:gdLst>
                <a:gd name="T0" fmla="*/ 31294615 w 461"/>
                <a:gd name="T1" fmla="*/ 66371394 h 517"/>
                <a:gd name="T2" fmla="*/ 0 w 461"/>
                <a:gd name="T3" fmla="*/ 33057122 h 517"/>
                <a:gd name="T4" fmla="*/ 30502448 w 461"/>
                <a:gd name="T5" fmla="*/ 0 h 517"/>
                <a:gd name="T6" fmla="*/ 59948188 w 461"/>
                <a:gd name="T7" fmla="*/ 36272743 h 517"/>
                <a:gd name="T8" fmla="*/ 11091799 w 461"/>
                <a:gd name="T9" fmla="*/ 36272743 h 517"/>
                <a:gd name="T10" fmla="*/ 31294615 w 461"/>
                <a:gd name="T11" fmla="*/ 56981682 h 517"/>
                <a:gd name="T12" fmla="*/ 48064221 w 461"/>
                <a:gd name="T13" fmla="*/ 44633499 h 517"/>
                <a:gd name="T14" fmla="*/ 59156020 w 461"/>
                <a:gd name="T15" fmla="*/ 44633499 h 517"/>
                <a:gd name="T16" fmla="*/ 31294615 w 461"/>
                <a:gd name="T17" fmla="*/ 66371394 h 517"/>
                <a:gd name="T18" fmla="*/ 48724482 w 461"/>
                <a:gd name="T19" fmla="*/ 27268934 h 517"/>
                <a:gd name="T20" fmla="*/ 30106364 w 461"/>
                <a:gd name="T21" fmla="*/ 9389712 h 517"/>
                <a:gd name="T22" fmla="*/ 11487883 w 461"/>
                <a:gd name="T23" fmla="*/ 27268934 h 517"/>
                <a:gd name="T24" fmla="*/ 48724482 w 461"/>
                <a:gd name="T25" fmla="*/ 27268934 h 5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1" h="517">
                  <a:moveTo>
                    <a:pt x="237" y="516"/>
                  </a:moveTo>
                  <a:cubicBezTo>
                    <a:pt x="79" y="516"/>
                    <a:pt x="5" y="406"/>
                    <a:pt x="0" y="257"/>
                  </a:cubicBezTo>
                  <a:cubicBezTo>
                    <a:pt x="0" y="107"/>
                    <a:pt x="96" y="0"/>
                    <a:pt x="231" y="0"/>
                  </a:cubicBezTo>
                  <a:cubicBezTo>
                    <a:pt x="406" y="0"/>
                    <a:pt x="460" y="164"/>
                    <a:pt x="454" y="282"/>
                  </a:cubicBezTo>
                  <a:lnTo>
                    <a:pt x="84" y="282"/>
                  </a:lnTo>
                  <a:cubicBezTo>
                    <a:pt x="82" y="367"/>
                    <a:pt x="129" y="443"/>
                    <a:pt x="237" y="443"/>
                  </a:cubicBezTo>
                  <a:cubicBezTo>
                    <a:pt x="304" y="443"/>
                    <a:pt x="350" y="412"/>
                    <a:pt x="364" y="347"/>
                  </a:cubicBezTo>
                  <a:lnTo>
                    <a:pt x="448" y="347"/>
                  </a:lnTo>
                  <a:cubicBezTo>
                    <a:pt x="426" y="457"/>
                    <a:pt x="350" y="516"/>
                    <a:pt x="237" y="516"/>
                  </a:cubicBezTo>
                  <a:close/>
                  <a:moveTo>
                    <a:pt x="369" y="212"/>
                  </a:moveTo>
                  <a:cubicBezTo>
                    <a:pt x="364" y="135"/>
                    <a:pt x="307" y="73"/>
                    <a:pt x="228" y="73"/>
                  </a:cubicBezTo>
                  <a:cubicBezTo>
                    <a:pt x="144" y="73"/>
                    <a:pt x="93" y="135"/>
                    <a:pt x="87" y="212"/>
                  </a:cubicBezTo>
                  <a:lnTo>
                    <a:pt x="369" y="212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9" name="Freeform 57"/>
            <p:cNvSpPr>
              <a:spLocks noChangeArrowheads="1"/>
            </p:cNvSpPr>
            <p:nvPr/>
          </p:nvSpPr>
          <p:spPr bwMode="auto">
            <a:xfrm>
              <a:off x="7303882" y="2259330"/>
              <a:ext cx="162442" cy="185420"/>
            </a:xfrm>
            <a:custGeom>
              <a:avLst/>
              <a:gdLst>
                <a:gd name="T0" fmla="*/ 47171713 w 450"/>
                <a:gd name="T1" fmla="*/ 22123798 h 517"/>
                <a:gd name="T2" fmla="*/ 31274056 w 450"/>
                <a:gd name="T3" fmla="*/ 9389712 h 517"/>
                <a:gd name="T4" fmla="*/ 11466961 w 450"/>
                <a:gd name="T5" fmla="*/ 34086078 h 517"/>
                <a:gd name="T6" fmla="*/ 30231539 w 450"/>
                <a:gd name="T7" fmla="*/ 57367585 h 517"/>
                <a:gd name="T8" fmla="*/ 47822925 w 450"/>
                <a:gd name="T9" fmla="*/ 41803782 h 517"/>
                <a:gd name="T10" fmla="*/ 58508360 w 450"/>
                <a:gd name="T11" fmla="*/ 41803782 h 517"/>
                <a:gd name="T12" fmla="*/ 30231539 w 450"/>
                <a:gd name="T13" fmla="*/ 66371394 h 517"/>
                <a:gd name="T14" fmla="*/ 0 w 450"/>
                <a:gd name="T15" fmla="*/ 34086078 h 517"/>
                <a:gd name="T16" fmla="*/ 30622483 w 450"/>
                <a:gd name="T17" fmla="*/ 0 h 517"/>
                <a:gd name="T18" fmla="*/ 58117416 w 450"/>
                <a:gd name="T19" fmla="*/ 21737895 h 517"/>
                <a:gd name="T20" fmla="*/ 47171713 w 450"/>
                <a:gd name="T21" fmla="*/ 21737895 h 517"/>
                <a:gd name="T22" fmla="*/ 47171713 w 450"/>
                <a:gd name="T23" fmla="*/ 22123798 h 5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0" h="517">
                  <a:moveTo>
                    <a:pt x="362" y="172"/>
                  </a:moveTo>
                  <a:cubicBezTo>
                    <a:pt x="350" y="110"/>
                    <a:pt x="308" y="73"/>
                    <a:pt x="240" y="73"/>
                  </a:cubicBezTo>
                  <a:cubicBezTo>
                    <a:pt x="122" y="73"/>
                    <a:pt x="88" y="167"/>
                    <a:pt x="88" y="265"/>
                  </a:cubicBezTo>
                  <a:cubicBezTo>
                    <a:pt x="88" y="356"/>
                    <a:pt x="130" y="446"/>
                    <a:pt x="232" y="446"/>
                  </a:cubicBezTo>
                  <a:cubicBezTo>
                    <a:pt x="311" y="446"/>
                    <a:pt x="356" y="401"/>
                    <a:pt x="367" y="325"/>
                  </a:cubicBezTo>
                  <a:lnTo>
                    <a:pt x="449" y="325"/>
                  </a:lnTo>
                  <a:cubicBezTo>
                    <a:pt x="432" y="446"/>
                    <a:pt x="356" y="516"/>
                    <a:pt x="232" y="516"/>
                  </a:cubicBezTo>
                  <a:cubicBezTo>
                    <a:pt x="82" y="516"/>
                    <a:pt x="0" y="411"/>
                    <a:pt x="0" y="265"/>
                  </a:cubicBezTo>
                  <a:cubicBezTo>
                    <a:pt x="0" y="118"/>
                    <a:pt x="77" y="0"/>
                    <a:pt x="235" y="0"/>
                  </a:cubicBezTo>
                  <a:cubicBezTo>
                    <a:pt x="348" y="0"/>
                    <a:pt x="435" y="54"/>
                    <a:pt x="446" y="169"/>
                  </a:cubicBezTo>
                  <a:lnTo>
                    <a:pt x="362" y="169"/>
                  </a:lnTo>
                  <a:lnTo>
                    <a:pt x="362" y="17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0" name="Freeform 58"/>
            <p:cNvSpPr>
              <a:spLocks noChangeArrowheads="1"/>
            </p:cNvSpPr>
            <p:nvPr/>
          </p:nvSpPr>
          <p:spPr bwMode="auto">
            <a:xfrm>
              <a:off x="7472668" y="2209800"/>
              <a:ext cx="95181" cy="232410"/>
            </a:xfrm>
            <a:custGeom>
              <a:avLst/>
              <a:gdLst>
                <a:gd name="T0" fmla="*/ 33929880 w 266"/>
                <a:gd name="T1" fmla="*/ 19264327 h 642"/>
                <a:gd name="T2" fmla="*/ 33929880 w 266"/>
                <a:gd name="T3" fmla="*/ 28569054 h 642"/>
                <a:gd name="T4" fmla="*/ 21382090 w 266"/>
                <a:gd name="T5" fmla="*/ 28569054 h 642"/>
                <a:gd name="T6" fmla="*/ 21382090 w 266"/>
                <a:gd name="T7" fmla="*/ 68801686 h 642"/>
                <a:gd name="T8" fmla="*/ 29320758 w 266"/>
                <a:gd name="T9" fmla="*/ 74698818 h 642"/>
                <a:gd name="T10" fmla="*/ 33929880 w 266"/>
                <a:gd name="T11" fmla="*/ 74698818 h 642"/>
                <a:gd name="T12" fmla="*/ 33929880 w 266"/>
                <a:gd name="T13" fmla="*/ 84003545 h 642"/>
                <a:gd name="T14" fmla="*/ 25991569 w 266"/>
                <a:gd name="T15" fmla="*/ 84003545 h 642"/>
                <a:gd name="T16" fmla="*/ 10883196 w 266"/>
                <a:gd name="T17" fmla="*/ 69981113 h 642"/>
                <a:gd name="T18" fmla="*/ 10883196 w 266"/>
                <a:gd name="T19" fmla="*/ 28569054 h 642"/>
                <a:gd name="T20" fmla="*/ 0 w 266"/>
                <a:gd name="T21" fmla="*/ 28569054 h 642"/>
                <a:gd name="T22" fmla="*/ 0 w 266"/>
                <a:gd name="T23" fmla="*/ 19264327 h 642"/>
                <a:gd name="T24" fmla="*/ 10883196 w 266"/>
                <a:gd name="T25" fmla="*/ 19264327 h 642"/>
                <a:gd name="T26" fmla="*/ 10883196 w 266"/>
                <a:gd name="T27" fmla="*/ 0 h 642"/>
                <a:gd name="T28" fmla="*/ 21382090 w 266"/>
                <a:gd name="T29" fmla="*/ 0 h 642"/>
                <a:gd name="T30" fmla="*/ 21382090 w 266"/>
                <a:gd name="T31" fmla="*/ 19264327 h 642"/>
                <a:gd name="T32" fmla="*/ 33929880 w 266"/>
                <a:gd name="T33" fmla="*/ 19264327 h 6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6" h="642">
                  <a:moveTo>
                    <a:pt x="265" y="147"/>
                  </a:moveTo>
                  <a:lnTo>
                    <a:pt x="265" y="218"/>
                  </a:lnTo>
                  <a:lnTo>
                    <a:pt x="167" y="218"/>
                  </a:lnTo>
                  <a:lnTo>
                    <a:pt x="167" y="525"/>
                  </a:lnTo>
                  <a:cubicBezTo>
                    <a:pt x="167" y="565"/>
                    <a:pt x="178" y="570"/>
                    <a:pt x="229" y="570"/>
                  </a:cubicBezTo>
                  <a:lnTo>
                    <a:pt x="265" y="570"/>
                  </a:lnTo>
                  <a:lnTo>
                    <a:pt x="265" y="641"/>
                  </a:lnTo>
                  <a:lnTo>
                    <a:pt x="203" y="641"/>
                  </a:lnTo>
                  <a:cubicBezTo>
                    <a:pt x="119" y="641"/>
                    <a:pt x="85" y="624"/>
                    <a:pt x="85" y="534"/>
                  </a:cubicBezTo>
                  <a:lnTo>
                    <a:pt x="85" y="218"/>
                  </a:lnTo>
                  <a:lnTo>
                    <a:pt x="0" y="218"/>
                  </a:lnTo>
                  <a:lnTo>
                    <a:pt x="0" y="147"/>
                  </a:lnTo>
                  <a:lnTo>
                    <a:pt x="85" y="147"/>
                  </a:lnTo>
                  <a:lnTo>
                    <a:pt x="85" y="0"/>
                  </a:lnTo>
                  <a:lnTo>
                    <a:pt x="167" y="0"/>
                  </a:lnTo>
                  <a:lnTo>
                    <a:pt x="167" y="147"/>
                  </a:lnTo>
                  <a:lnTo>
                    <a:pt x="265" y="147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1" name="Freeform 59"/>
            <p:cNvSpPr>
              <a:spLocks noChangeArrowheads="1"/>
            </p:cNvSpPr>
            <p:nvPr/>
          </p:nvSpPr>
          <p:spPr bwMode="auto">
            <a:xfrm>
              <a:off x="7661761" y="2197100"/>
              <a:ext cx="161172" cy="242570"/>
            </a:xfrm>
            <a:custGeom>
              <a:avLst/>
              <a:gdLst>
                <a:gd name="T0" fmla="*/ 2565500 w 450"/>
                <a:gd name="T1" fmla="*/ 30993977 h 675"/>
                <a:gd name="T2" fmla="*/ 30402053 w 450"/>
                <a:gd name="T3" fmla="*/ 0 h 675"/>
                <a:gd name="T4" fmla="*/ 57597142 w 450"/>
                <a:gd name="T5" fmla="*/ 25053348 h 675"/>
                <a:gd name="T6" fmla="*/ 36559540 w 450"/>
                <a:gd name="T7" fmla="*/ 55014517 h 675"/>
                <a:gd name="T8" fmla="*/ 12314615 w 450"/>
                <a:gd name="T9" fmla="*/ 78001528 h 675"/>
                <a:gd name="T10" fmla="*/ 56827456 w 450"/>
                <a:gd name="T11" fmla="*/ 78001528 h 675"/>
                <a:gd name="T12" fmla="*/ 56827456 w 450"/>
                <a:gd name="T13" fmla="*/ 87041663 h 675"/>
                <a:gd name="T14" fmla="*/ 0 w 450"/>
                <a:gd name="T15" fmla="*/ 87041663 h 675"/>
                <a:gd name="T16" fmla="*/ 24244567 w 450"/>
                <a:gd name="T17" fmla="*/ 51398247 h 675"/>
                <a:gd name="T18" fmla="*/ 46308655 w 450"/>
                <a:gd name="T19" fmla="*/ 24795326 h 675"/>
                <a:gd name="T20" fmla="*/ 29632368 w 450"/>
                <a:gd name="T21" fmla="*/ 9039775 h 675"/>
                <a:gd name="T22" fmla="*/ 12699637 w 450"/>
                <a:gd name="T23" fmla="*/ 30993977 h 675"/>
                <a:gd name="T24" fmla="*/ 2565500 w 450"/>
                <a:gd name="T25" fmla="*/ 30993977 h 6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0" h="675">
                  <a:moveTo>
                    <a:pt x="20" y="240"/>
                  </a:moveTo>
                  <a:cubicBezTo>
                    <a:pt x="11" y="101"/>
                    <a:pt x="93" y="0"/>
                    <a:pt x="237" y="0"/>
                  </a:cubicBezTo>
                  <a:cubicBezTo>
                    <a:pt x="356" y="0"/>
                    <a:pt x="449" y="68"/>
                    <a:pt x="449" y="194"/>
                  </a:cubicBezTo>
                  <a:cubicBezTo>
                    <a:pt x="449" y="313"/>
                    <a:pt x="370" y="372"/>
                    <a:pt x="285" y="426"/>
                  </a:cubicBezTo>
                  <a:cubicBezTo>
                    <a:pt x="200" y="477"/>
                    <a:pt x="110" y="522"/>
                    <a:pt x="96" y="604"/>
                  </a:cubicBezTo>
                  <a:lnTo>
                    <a:pt x="443" y="604"/>
                  </a:lnTo>
                  <a:lnTo>
                    <a:pt x="443" y="674"/>
                  </a:lnTo>
                  <a:lnTo>
                    <a:pt x="0" y="674"/>
                  </a:lnTo>
                  <a:cubicBezTo>
                    <a:pt x="11" y="516"/>
                    <a:pt x="93" y="454"/>
                    <a:pt x="189" y="398"/>
                  </a:cubicBezTo>
                  <a:cubicBezTo>
                    <a:pt x="305" y="327"/>
                    <a:pt x="361" y="285"/>
                    <a:pt x="361" y="192"/>
                  </a:cubicBezTo>
                  <a:cubicBezTo>
                    <a:pt x="361" y="118"/>
                    <a:pt x="302" y="70"/>
                    <a:pt x="231" y="70"/>
                  </a:cubicBezTo>
                  <a:cubicBezTo>
                    <a:pt x="138" y="70"/>
                    <a:pt x="96" y="158"/>
                    <a:pt x="99" y="240"/>
                  </a:cubicBezTo>
                  <a:lnTo>
                    <a:pt x="20" y="24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2" name="Freeform 60"/>
            <p:cNvSpPr>
              <a:spLocks noChangeArrowheads="1"/>
            </p:cNvSpPr>
            <p:nvPr/>
          </p:nvSpPr>
          <p:spPr bwMode="auto">
            <a:xfrm>
              <a:off x="7845777" y="2197100"/>
              <a:ext cx="163711" cy="247650"/>
            </a:xfrm>
            <a:custGeom>
              <a:avLst/>
              <a:gdLst>
                <a:gd name="T0" fmla="*/ 29647627 w 452"/>
                <a:gd name="T1" fmla="*/ 0 h 689"/>
                <a:gd name="T2" fmla="*/ 59163779 w 452"/>
                <a:gd name="T3" fmla="*/ 44442212 h 689"/>
                <a:gd name="T4" fmla="*/ 29647627 w 452"/>
                <a:gd name="T5" fmla="*/ 88884784 h 689"/>
                <a:gd name="T6" fmla="*/ 0 w 452"/>
                <a:gd name="T7" fmla="*/ 44442212 h 689"/>
                <a:gd name="T8" fmla="*/ 29647627 w 452"/>
                <a:gd name="T9" fmla="*/ 0 h 689"/>
                <a:gd name="T10" fmla="*/ 29647627 w 452"/>
                <a:gd name="T11" fmla="*/ 79453596 h 689"/>
                <a:gd name="T12" fmla="*/ 47750732 w 452"/>
                <a:gd name="T13" fmla="*/ 44054742 h 689"/>
                <a:gd name="T14" fmla="*/ 29647627 w 452"/>
                <a:gd name="T15" fmla="*/ 9043358 h 689"/>
                <a:gd name="T16" fmla="*/ 11413047 w 452"/>
                <a:gd name="T17" fmla="*/ 44054742 h 689"/>
                <a:gd name="T18" fmla="*/ 29647627 w 452"/>
                <a:gd name="T19" fmla="*/ 79453596 h 6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2" h="689">
                  <a:moveTo>
                    <a:pt x="226" y="0"/>
                  </a:moveTo>
                  <a:cubicBezTo>
                    <a:pt x="437" y="0"/>
                    <a:pt x="451" y="194"/>
                    <a:pt x="451" y="344"/>
                  </a:cubicBezTo>
                  <a:cubicBezTo>
                    <a:pt x="451" y="494"/>
                    <a:pt x="438" y="688"/>
                    <a:pt x="226" y="688"/>
                  </a:cubicBezTo>
                  <a:cubicBezTo>
                    <a:pt x="15" y="688"/>
                    <a:pt x="0" y="494"/>
                    <a:pt x="0" y="344"/>
                  </a:cubicBezTo>
                  <a:cubicBezTo>
                    <a:pt x="0" y="194"/>
                    <a:pt x="14" y="0"/>
                    <a:pt x="226" y="0"/>
                  </a:cubicBezTo>
                  <a:close/>
                  <a:moveTo>
                    <a:pt x="226" y="615"/>
                  </a:moveTo>
                  <a:cubicBezTo>
                    <a:pt x="364" y="615"/>
                    <a:pt x="364" y="442"/>
                    <a:pt x="364" y="341"/>
                  </a:cubicBezTo>
                  <a:cubicBezTo>
                    <a:pt x="364" y="239"/>
                    <a:pt x="365" y="70"/>
                    <a:pt x="226" y="70"/>
                  </a:cubicBezTo>
                  <a:cubicBezTo>
                    <a:pt x="88" y="70"/>
                    <a:pt x="87" y="242"/>
                    <a:pt x="87" y="341"/>
                  </a:cubicBezTo>
                  <a:cubicBezTo>
                    <a:pt x="87" y="446"/>
                    <a:pt x="87" y="615"/>
                    <a:pt x="226" y="615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3" name="Freeform 61"/>
            <p:cNvSpPr>
              <a:spLocks noChangeArrowheads="1"/>
            </p:cNvSpPr>
            <p:nvPr/>
          </p:nvSpPr>
          <p:spPr bwMode="auto">
            <a:xfrm>
              <a:off x="8024716" y="2197100"/>
              <a:ext cx="93912" cy="245110"/>
            </a:xfrm>
            <a:custGeom>
              <a:avLst/>
              <a:gdLst>
                <a:gd name="T0" fmla="*/ 34051472 w 258"/>
                <a:gd name="T1" fmla="*/ 88481095 h 678"/>
                <a:gd name="T2" fmla="*/ 23186800 w 258"/>
                <a:gd name="T3" fmla="*/ 88481095 h 678"/>
                <a:gd name="T4" fmla="*/ 23186800 w 258"/>
                <a:gd name="T5" fmla="*/ 25093769 h 678"/>
                <a:gd name="T6" fmla="*/ 0 w 258"/>
                <a:gd name="T7" fmla="*/ 25093769 h 678"/>
                <a:gd name="T8" fmla="*/ 0 w 258"/>
                <a:gd name="T9" fmla="*/ 16598430 h 678"/>
                <a:gd name="T10" fmla="*/ 25836720 w 258"/>
                <a:gd name="T11" fmla="*/ 0 h 678"/>
                <a:gd name="T12" fmla="*/ 34051472 w 258"/>
                <a:gd name="T13" fmla="*/ 0 h 678"/>
                <a:gd name="T14" fmla="*/ 34051472 w 258"/>
                <a:gd name="T15" fmla="*/ 88481095 h 6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8" h="678">
                  <a:moveTo>
                    <a:pt x="257" y="677"/>
                  </a:moveTo>
                  <a:lnTo>
                    <a:pt x="175" y="677"/>
                  </a:lnTo>
                  <a:lnTo>
                    <a:pt x="175" y="192"/>
                  </a:lnTo>
                  <a:lnTo>
                    <a:pt x="0" y="192"/>
                  </a:lnTo>
                  <a:lnTo>
                    <a:pt x="0" y="127"/>
                  </a:lnTo>
                  <a:cubicBezTo>
                    <a:pt x="93" y="127"/>
                    <a:pt x="178" y="104"/>
                    <a:pt x="195" y="0"/>
                  </a:cubicBezTo>
                  <a:lnTo>
                    <a:pt x="257" y="0"/>
                  </a:lnTo>
                  <a:lnTo>
                    <a:pt x="257" y="677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4" name="Freeform 62"/>
            <p:cNvSpPr>
              <a:spLocks noChangeArrowheads="1"/>
            </p:cNvSpPr>
            <p:nvPr/>
          </p:nvSpPr>
          <p:spPr bwMode="auto">
            <a:xfrm>
              <a:off x="8157969" y="2198370"/>
              <a:ext cx="164980" cy="247650"/>
            </a:xfrm>
            <a:custGeom>
              <a:avLst/>
              <a:gdLst>
                <a:gd name="T0" fmla="*/ 46193680 w 458"/>
                <a:gd name="T1" fmla="*/ 22024966 h 686"/>
                <a:gd name="T2" fmla="*/ 31530992 w 458"/>
                <a:gd name="T3" fmla="*/ 8731648 h 686"/>
                <a:gd name="T4" fmla="*/ 10250733 w 458"/>
                <a:gd name="T5" fmla="*/ 42225408 h 686"/>
                <a:gd name="T6" fmla="*/ 10640129 w 458"/>
                <a:gd name="T7" fmla="*/ 42616377 h 686"/>
                <a:gd name="T8" fmla="*/ 32569141 w 458"/>
                <a:gd name="T9" fmla="*/ 31147583 h 686"/>
                <a:gd name="T10" fmla="*/ 59299143 w 458"/>
                <a:gd name="T11" fmla="*/ 59949711 h 686"/>
                <a:gd name="T12" fmla="*/ 29973768 w 458"/>
                <a:gd name="T13" fmla="*/ 89272771 h 686"/>
                <a:gd name="T14" fmla="*/ 0 w 458"/>
                <a:gd name="T15" fmla="*/ 47047363 h 686"/>
                <a:gd name="T16" fmla="*/ 32179745 w 458"/>
                <a:gd name="T17" fmla="*/ 0 h 686"/>
                <a:gd name="T18" fmla="*/ 57093166 w 458"/>
                <a:gd name="T19" fmla="*/ 22415935 h 686"/>
                <a:gd name="T20" fmla="*/ 46193680 w 458"/>
                <a:gd name="T21" fmla="*/ 22415935 h 686"/>
                <a:gd name="T22" fmla="*/ 46193680 w 458"/>
                <a:gd name="T23" fmla="*/ 22024966 h 686"/>
                <a:gd name="T24" fmla="*/ 12067314 w 458"/>
                <a:gd name="T25" fmla="*/ 60210358 h 686"/>
                <a:gd name="T26" fmla="*/ 30363164 w 458"/>
                <a:gd name="T27" fmla="*/ 79759184 h 686"/>
                <a:gd name="T28" fmla="*/ 48010261 w 458"/>
                <a:gd name="T29" fmla="*/ 60210358 h 686"/>
                <a:gd name="T30" fmla="*/ 30363164 w 458"/>
                <a:gd name="T31" fmla="*/ 40400885 h 686"/>
                <a:gd name="T32" fmla="*/ 12067314 w 458"/>
                <a:gd name="T33" fmla="*/ 60210358 h 6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8" h="686">
                  <a:moveTo>
                    <a:pt x="356" y="169"/>
                  </a:moveTo>
                  <a:cubicBezTo>
                    <a:pt x="347" y="107"/>
                    <a:pt x="308" y="67"/>
                    <a:pt x="243" y="67"/>
                  </a:cubicBezTo>
                  <a:cubicBezTo>
                    <a:pt x="104" y="67"/>
                    <a:pt x="82" y="220"/>
                    <a:pt x="79" y="324"/>
                  </a:cubicBezTo>
                  <a:lnTo>
                    <a:pt x="82" y="327"/>
                  </a:lnTo>
                  <a:cubicBezTo>
                    <a:pt x="121" y="265"/>
                    <a:pt x="178" y="239"/>
                    <a:pt x="251" y="239"/>
                  </a:cubicBezTo>
                  <a:cubicBezTo>
                    <a:pt x="381" y="239"/>
                    <a:pt x="457" y="333"/>
                    <a:pt x="457" y="460"/>
                  </a:cubicBezTo>
                  <a:cubicBezTo>
                    <a:pt x="457" y="558"/>
                    <a:pt x="401" y="685"/>
                    <a:pt x="231" y="685"/>
                  </a:cubicBezTo>
                  <a:cubicBezTo>
                    <a:pt x="31" y="685"/>
                    <a:pt x="0" y="502"/>
                    <a:pt x="0" y="361"/>
                  </a:cubicBezTo>
                  <a:cubicBezTo>
                    <a:pt x="0" y="175"/>
                    <a:pt x="56" y="0"/>
                    <a:pt x="248" y="0"/>
                  </a:cubicBezTo>
                  <a:cubicBezTo>
                    <a:pt x="361" y="0"/>
                    <a:pt x="429" y="62"/>
                    <a:pt x="440" y="172"/>
                  </a:cubicBezTo>
                  <a:lnTo>
                    <a:pt x="356" y="172"/>
                  </a:lnTo>
                  <a:lnTo>
                    <a:pt x="356" y="169"/>
                  </a:lnTo>
                  <a:close/>
                  <a:moveTo>
                    <a:pt x="93" y="462"/>
                  </a:moveTo>
                  <a:cubicBezTo>
                    <a:pt x="93" y="547"/>
                    <a:pt x="144" y="612"/>
                    <a:pt x="234" y="612"/>
                  </a:cubicBezTo>
                  <a:cubicBezTo>
                    <a:pt x="322" y="612"/>
                    <a:pt x="370" y="541"/>
                    <a:pt x="370" y="462"/>
                  </a:cubicBezTo>
                  <a:cubicBezTo>
                    <a:pt x="370" y="378"/>
                    <a:pt x="325" y="310"/>
                    <a:pt x="234" y="310"/>
                  </a:cubicBezTo>
                  <a:cubicBezTo>
                    <a:pt x="144" y="310"/>
                    <a:pt x="93" y="378"/>
                    <a:pt x="93" y="462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5" name="Freeform 63"/>
            <p:cNvSpPr>
              <a:spLocks noChangeArrowheads="1"/>
            </p:cNvSpPr>
            <p:nvPr/>
          </p:nvSpPr>
          <p:spPr bwMode="auto">
            <a:xfrm>
              <a:off x="5715000" y="2524760"/>
              <a:ext cx="87566" cy="107950"/>
            </a:xfrm>
            <a:custGeom>
              <a:avLst/>
              <a:gdLst>
                <a:gd name="T0" fmla="*/ 12937967 w 241"/>
                <a:gd name="T1" fmla="*/ 4373230 h 301"/>
                <a:gd name="T2" fmla="*/ 0 w 241"/>
                <a:gd name="T3" fmla="*/ 4373230 h 301"/>
                <a:gd name="T4" fmla="*/ 0 w 241"/>
                <a:gd name="T5" fmla="*/ 0 h 301"/>
                <a:gd name="T6" fmla="*/ 31684722 w 241"/>
                <a:gd name="T7" fmla="*/ 0 h 301"/>
                <a:gd name="T8" fmla="*/ 31684722 w 241"/>
                <a:gd name="T9" fmla="*/ 4373230 h 301"/>
                <a:gd name="T10" fmla="*/ 18614860 w 241"/>
                <a:gd name="T11" fmla="*/ 4373230 h 301"/>
                <a:gd name="T12" fmla="*/ 18614860 w 241"/>
                <a:gd name="T13" fmla="*/ 38586207 h 301"/>
                <a:gd name="T14" fmla="*/ 13334013 w 241"/>
                <a:gd name="T15" fmla="*/ 38586207 h 301"/>
                <a:gd name="T16" fmla="*/ 13334013 w 241"/>
                <a:gd name="T17" fmla="*/ 4373230 h 301"/>
                <a:gd name="T18" fmla="*/ 12937967 w 241"/>
                <a:gd name="T19" fmla="*/ 4373230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1" h="301">
                  <a:moveTo>
                    <a:pt x="98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240" y="0"/>
                  </a:lnTo>
                  <a:lnTo>
                    <a:pt x="240" y="34"/>
                  </a:lnTo>
                  <a:lnTo>
                    <a:pt x="141" y="34"/>
                  </a:lnTo>
                  <a:lnTo>
                    <a:pt x="141" y="300"/>
                  </a:lnTo>
                  <a:lnTo>
                    <a:pt x="101" y="300"/>
                  </a:lnTo>
                  <a:lnTo>
                    <a:pt x="101" y="34"/>
                  </a:lnTo>
                  <a:lnTo>
                    <a:pt x="98" y="34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6" name="Freeform 64"/>
            <p:cNvSpPr>
              <a:spLocks noChangeArrowheads="1"/>
            </p:cNvSpPr>
            <p:nvPr/>
          </p:nvSpPr>
          <p:spPr bwMode="auto">
            <a:xfrm>
              <a:off x="5811450" y="2524760"/>
              <a:ext cx="67261" cy="107950"/>
            </a:xfrm>
            <a:custGeom>
              <a:avLst/>
              <a:gdLst>
                <a:gd name="T0" fmla="*/ 668223 w 184"/>
                <a:gd name="T1" fmla="*/ 0 h 298"/>
                <a:gd name="T2" fmla="*/ 5612272 w 184"/>
                <a:gd name="T3" fmla="*/ 0 h 298"/>
                <a:gd name="T4" fmla="*/ 5612272 w 184"/>
                <a:gd name="T5" fmla="*/ 14828273 h 298"/>
                <a:gd name="T6" fmla="*/ 5612272 w 184"/>
                <a:gd name="T7" fmla="*/ 14828273 h 298"/>
                <a:gd name="T8" fmla="*/ 14698722 w 184"/>
                <a:gd name="T9" fmla="*/ 10104192 h 298"/>
                <a:gd name="T10" fmla="*/ 24453395 w 184"/>
                <a:gd name="T11" fmla="*/ 20471015 h 298"/>
                <a:gd name="T12" fmla="*/ 24453395 w 184"/>
                <a:gd name="T13" fmla="*/ 38973572 h 298"/>
                <a:gd name="T14" fmla="*/ 19643136 w 184"/>
                <a:gd name="T15" fmla="*/ 38973572 h 298"/>
                <a:gd name="T16" fmla="*/ 19643136 w 184"/>
                <a:gd name="T17" fmla="*/ 19683487 h 298"/>
                <a:gd name="T18" fmla="*/ 13496066 w 184"/>
                <a:gd name="T19" fmla="*/ 14172241 h 298"/>
                <a:gd name="T20" fmla="*/ 4944049 w 184"/>
                <a:gd name="T21" fmla="*/ 22964008 h 298"/>
                <a:gd name="T22" fmla="*/ 4944049 w 184"/>
                <a:gd name="T23" fmla="*/ 38973572 h 298"/>
                <a:gd name="T24" fmla="*/ 0 w 184"/>
                <a:gd name="T25" fmla="*/ 38973572 h 298"/>
                <a:gd name="T26" fmla="*/ 0 w 184"/>
                <a:gd name="T27" fmla="*/ 0 h 298"/>
                <a:gd name="T28" fmla="*/ 668223 w 184"/>
                <a:gd name="T29" fmla="*/ 0 h 2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4" h="298">
                  <a:moveTo>
                    <a:pt x="5" y="0"/>
                  </a:moveTo>
                  <a:lnTo>
                    <a:pt x="42" y="0"/>
                  </a:lnTo>
                  <a:lnTo>
                    <a:pt x="42" y="113"/>
                  </a:lnTo>
                  <a:cubicBezTo>
                    <a:pt x="53" y="88"/>
                    <a:pt x="84" y="77"/>
                    <a:pt x="110" y="77"/>
                  </a:cubicBezTo>
                  <a:cubicBezTo>
                    <a:pt x="166" y="77"/>
                    <a:pt x="183" y="110"/>
                    <a:pt x="183" y="156"/>
                  </a:cubicBezTo>
                  <a:lnTo>
                    <a:pt x="183" y="297"/>
                  </a:lnTo>
                  <a:lnTo>
                    <a:pt x="147" y="297"/>
                  </a:lnTo>
                  <a:lnTo>
                    <a:pt x="147" y="150"/>
                  </a:lnTo>
                  <a:cubicBezTo>
                    <a:pt x="147" y="125"/>
                    <a:pt x="130" y="108"/>
                    <a:pt x="101" y="108"/>
                  </a:cubicBezTo>
                  <a:cubicBezTo>
                    <a:pt x="59" y="108"/>
                    <a:pt x="37" y="136"/>
                    <a:pt x="37" y="175"/>
                  </a:cubicBezTo>
                  <a:lnTo>
                    <a:pt x="37" y="297"/>
                  </a:lnTo>
                  <a:lnTo>
                    <a:pt x="0" y="297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7" name="Freeform 65"/>
            <p:cNvSpPr>
              <a:spLocks noChangeArrowheads="1"/>
            </p:cNvSpPr>
            <p:nvPr/>
          </p:nvSpPr>
          <p:spPr bwMode="auto">
            <a:xfrm>
              <a:off x="5890132" y="2552700"/>
              <a:ext cx="72337" cy="81280"/>
            </a:xfrm>
            <a:custGeom>
              <a:avLst/>
              <a:gdLst>
                <a:gd name="T0" fmla="*/ 25391361 w 202"/>
                <a:gd name="T1" fmla="*/ 19615693 h 227"/>
                <a:gd name="T2" fmla="*/ 13465067 w 202"/>
                <a:gd name="T3" fmla="*/ 28975067 h 227"/>
                <a:gd name="T4" fmla="*/ 0 w 202"/>
                <a:gd name="T5" fmla="*/ 14487533 h 227"/>
                <a:gd name="T6" fmla="*/ 13080463 w 202"/>
                <a:gd name="T7" fmla="*/ 0 h 227"/>
                <a:gd name="T8" fmla="*/ 25775965 w 202"/>
                <a:gd name="T9" fmla="*/ 16026124 h 227"/>
                <a:gd name="T10" fmla="*/ 5129481 w 202"/>
                <a:gd name="T11" fmla="*/ 16026124 h 227"/>
                <a:gd name="T12" fmla="*/ 13849671 w 202"/>
                <a:gd name="T13" fmla="*/ 25000582 h 227"/>
                <a:gd name="T14" fmla="*/ 21031087 w 202"/>
                <a:gd name="T15" fmla="*/ 19615693 h 227"/>
                <a:gd name="T16" fmla="*/ 25391361 w 202"/>
                <a:gd name="T17" fmla="*/ 19615693 h 227"/>
                <a:gd name="T18" fmla="*/ 21031087 w 202"/>
                <a:gd name="T19" fmla="*/ 11667082 h 227"/>
                <a:gd name="T20" fmla="*/ 13080463 w 202"/>
                <a:gd name="T21" fmla="*/ 3718112 h 227"/>
                <a:gd name="T22" fmla="*/ 5129481 w 202"/>
                <a:gd name="T23" fmla="*/ 11667082 h 227"/>
                <a:gd name="T24" fmla="*/ 21031087 w 202"/>
                <a:gd name="T25" fmla="*/ 11667082 h 2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" h="227">
                  <a:moveTo>
                    <a:pt x="198" y="153"/>
                  </a:moveTo>
                  <a:cubicBezTo>
                    <a:pt x="189" y="201"/>
                    <a:pt x="156" y="226"/>
                    <a:pt x="105" y="226"/>
                  </a:cubicBezTo>
                  <a:cubicBezTo>
                    <a:pt x="37" y="226"/>
                    <a:pt x="3" y="178"/>
                    <a:pt x="0" y="113"/>
                  </a:cubicBezTo>
                  <a:cubicBezTo>
                    <a:pt x="0" y="48"/>
                    <a:pt x="43" y="0"/>
                    <a:pt x="102" y="0"/>
                  </a:cubicBezTo>
                  <a:cubicBezTo>
                    <a:pt x="178" y="0"/>
                    <a:pt x="201" y="71"/>
                    <a:pt x="201" y="125"/>
                  </a:cubicBezTo>
                  <a:lnTo>
                    <a:pt x="40" y="125"/>
                  </a:lnTo>
                  <a:cubicBezTo>
                    <a:pt x="40" y="161"/>
                    <a:pt x="60" y="195"/>
                    <a:pt x="108" y="195"/>
                  </a:cubicBezTo>
                  <a:cubicBezTo>
                    <a:pt x="139" y="195"/>
                    <a:pt x="158" y="181"/>
                    <a:pt x="164" y="153"/>
                  </a:cubicBezTo>
                  <a:lnTo>
                    <a:pt x="198" y="153"/>
                  </a:lnTo>
                  <a:close/>
                  <a:moveTo>
                    <a:pt x="164" y="91"/>
                  </a:moveTo>
                  <a:cubicBezTo>
                    <a:pt x="161" y="57"/>
                    <a:pt x="139" y="29"/>
                    <a:pt x="102" y="29"/>
                  </a:cubicBezTo>
                  <a:cubicBezTo>
                    <a:pt x="65" y="29"/>
                    <a:pt x="43" y="57"/>
                    <a:pt x="40" y="91"/>
                  </a:cubicBezTo>
                  <a:lnTo>
                    <a:pt x="164" y="9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8" name="Freeform 66"/>
            <p:cNvSpPr>
              <a:spLocks noChangeArrowheads="1"/>
            </p:cNvSpPr>
            <p:nvPr/>
          </p:nvSpPr>
          <p:spPr bwMode="auto">
            <a:xfrm>
              <a:off x="6011964" y="2524760"/>
              <a:ext cx="78683" cy="107950"/>
            </a:xfrm>
            <a:custGeom>
              <a:avLst/>
              <a:gdLst>
                <a:gd name="T0" fmla="*/ 16478570 w 221"/>
                <a:gd name="T1" fmla="*/ 0 h 298"/>
                <a:gd name="T2" fmla="*/ 27886893 w 221"/>
                <a:gd name="T3" fmla="*/ 11547752 h 298"/>
                <a:gd name="T4" fmla="*/ 16478570 w 221"/>
                <a:gd name="T5" fmla="*/ 22964008 h 298"/>
                <a:gd name="T6" fmla="*/ 4943500 w 221"/>
                <a:gd name="T7" fmla="*/ 22964008 h 298"/>
                <a:gd name="T8" fmla="*/ 4943500 w 221"/>
                <a:gd name="T9" fmla="*/ 38973572 h 298"/>
                <a:gd name="T10" fmla="*/ 0 w 221"/>
                <a:gd name="T11" fmla="*/ 38973572 h 298"/>
                <a:gd name="T12" fmla="*/ 0 w 221"/>
                <a:gd name="T13" fmla="*/ 0 h 298"/>
                <a:gd name="T14" fmla="*/ 16478570 w 221"/>
                <a:gd name="T15" fmla="*/ 0 h 298"/>
                <a:gd name="T16" fmla="*/ 4943500 w 221"/>
                <a:gd name="T17" fmla="*/ 18896321 h 298"/>
                <a:gd name="T18" fmla="*/ 14957603 w 221"/>
                <a:gd name="T19" fmla="*/ 18896321 h 298"/>
                <a:gd name="T20" fmla="*/ 23196888 w 221"/>
                <a:gd name="T21" fmla="*/ 11941516 h 298"/>
                <a:gd name="T22" fmla="*/ 14957603 w 221"/>
                <a:gd name="T23" fmla="*/ 4855214 h 298"/>
                <a:gd name="T24" fmla="*/ 4943500 w 221"/>
                <a:gd name="T25" fmla="*/ 4855214 h 298"/>
                <a:gd name="T26" fmla="*/ 4943500 w 221"/>
                <a:gd name="T27" fmla="*/ 18896321 h 2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1" h="298">
                  <a:moveTo>
                    <a:pt x="130" y="0"/>
                  </a:moveTo>
                  <a:cubicBezTo>
                    <a:pt x="189" y="0"/>
                    <a:pt x="220" y="34"/>
                    <a:pt x="220" y="88"/>
                  </a:cubicBezTo>
                  <a:cubicBezTo>
                    <a:pt x="220" y="144"/>
                    <a:pt x="189" y="175"/>
                    <a:pt x="130" y="175"/>
                  </a:cubicBezTo>
                  <a:lnTo>
                    <a:pt x="39" y="175"/>
                  </a:lnTo>
                  <a:lnTo>
                    <a:pt x="39" y="297"/>
                  </a:lnTo>
                  <a:lnTo>
                    <a:pt x="0" y="297"/>
                  </a:lnTo>
                  <a:lnTo>
                    <a:pt x="0" y="0"/>
                  </a:lnTo>
                  <a:lnTo>
                    <a:pt x="130" y="0"/>
                  </a:lnTo>
                  <a:close/>
                  <a:moveTo>
                    <a:pt x="39" y="144"/>
                  </a:moveTo>
                  <a:lnTo>
                    <a:pt x="118" y="144"/>
                  </a:lnTo>
                  <a:cubicBezTo>
                    <a:pt x="163" y="144"/>
                    <a:pt x="183" y="125"/>
                    <a:pt x="183" y="91"/>
                  </a:cubicBezTo>
                  <a:cubicBezTo>
                    <a:pt x="183" y="54"/>
                    <a:pt x="163" y="37"/>
                    <a:pt x="118" y="37"/>
                  </a:cubicBezTo>
                  <a:lnTo>
                    <a:pt x="39" y="37"/>
                  </a:lnTo>
                  <a:lnTo>
                    <a:pt x="39" y="144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29" name="Freeform 67"/>
            <p:cNvSpPr>
              <a:spLocks noChangeArrowheads="1"/>
            </p:cNvSpPr>
            <p:nvPr/>
          </p:nvSpPr>
          <p:spPr bwMode="auto">
            <a:xfrm>
              <a:off x="6105875" y="2552700"/>
              <a:ext cx="40610" cy="80010"/>
            </a:xfrm>
            <a:custGeom>
              <a:avLst/>
              <a:gdLst>
                <a:gd name="T0" fmla="*/ 245060 w 116"/>
                <a:gd name="T1" fmla="*/ 655286 h 221"/>
                <a:gd name="T2" fmla="*/ 4412136 w 116"/>
                <a:gd name="T3" fmla="*/ 655286 h 221"/>
                <a:gd name="T4" fmla="*/ 4412136 w 116"/>
                <a:gd name="T5" fmla="*/ 6553579 h 221"/>
                <a:gd name="T6" fmla="*/ 4412136 w 116"/>
                <a:gd name="T7" fmla="*/ 6553579 h 221"/>
                <a:gd name="T8" fmla="*/ 14094471 w 116"/>
                <a:gd name="T9" fmla="*/ 0 h 221"/>
                <a:gd name="T10" fmla="*/ 14094471 w 116"/>
                <a:gd name="T11" fmla="*/ 4718418 h 221"/>
                <a:gd name="T12" fmla="*/ 4412136 w 116"/>
                <a:gd name="T13" fmla="*/ 16252529 h 221"/>
                <a:gd name="T14" fmla="*/ 4412136 w 116"/>
                <a:gd name="T15" fmla="*/ 28835459 h 221"/>
                <a:gd name="T16" fmla="*/ 0 w 116"/>
                <a:gd name="T17" fmla="*/ 28835459 h 221"/>
                <a:gd name="T18" fmla="*/ 0 w 116"/>
                <a:gd name="T19" fmla="*/ 655286 h 221"/>
                <a:gd name="T20" fmla="*/ 245060 w 116"/>
                <a:gd name="T21" fmla="*/ 655286 h 2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6" h="221">
                  <a:moveTo>
                    <a:pt x="2" y="5"/>
                  </a:moveTo>
                  <a:lnTo>
                    <a:pt x="36" y="5"/>
                  </a:lnTo>
                  <a:lnTo>
                    <a:pt x="36" y="50"/>
                  </a:lnTo>
                  <a:cubicBezTo>
                    <a:pt x="53" y="17"/>
                    <a:pt x="79" y="0"/>
                    <a:pt x="115" y="0"/>
                  </a:cubicBezTo>
                  <a:lnTo>
                    <a:pt x="115" y="36"/>
                  </a:lnTo>
                  <a:cubicBezTo>
                    <a:pt x="59" y="36"/>
                    <a:pt x="36" y="67"/>
                    <a:pt x="36" y="124"/>
                  </a:cubicBezTo>
                  <a:lnTo>
                    <a:pt x="36" y="220"/>
                  </a:lnTo>
                  <a:lnTo>
                    <a:pt x="0" y="220"/>
                  </a:lnTo>
                  <a:lnTo>
                    <a:pt x="0" y="5"/>
                  </a:lnTo>
                  <a:lnTo>
                    <a:pt x="2" y="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0" name="Freeform 68"/>
            <p:cNvSpPr>
              <a:spLocks noChangeArrowheads="1"/>
            </p:cNvSpPr>
            <p:nvPr/>
          </p:nvSpPr>
          <p:spPr bwMode="auto">
            <a:xfrm>
              <a:off x="6146485" y="2552700"/>
              <a:ext cx="73606" cy="81280"/>
            </a:xfrm>
            <a:custGeom>
              <a:avLst/>
              <a:gdLst>
                <a:gd name="T0" fmla="*/ 26551991 w 201"/>
                <a:gd name="T1" fmla="*/ 19615693 h 227"/>
                <a:gd name="T2" fmla="*/ 14080718 w 201"/>
                <a:gd name="T3" fmla="*/ 28975067 h 227"/>
                <a:gd name="T4" fmla="*/ 0 w 201"/>
                <a:gd name="T5" fmla="*/ 14487533 h 227"/>
                <a:gd name="T6" fmla="*/ 13678265 w 201"/>
                <a:gd name="T7" fmla="*/ 0 h 227"/>
                <a:gd name="T8" fmla="*/ 26820415 w 201"/>
                <a:gd name="T9" fmla="*/ 16026124 h 227"/>
                <a:gd name="T10" fmla="*/ 5364083 w 201"/>
                <a:gd name="T11" fmla="*/ 16026124 h 227"/>
                <a:gd name="T12" fmla="*/ 14348776 w 201"/>
                <a:gd name="T13" fmla="*/ 25000582 h 227"/>
                <a:gd name="T14" fmla="*/ 21992814 w 201"/>
                <a:gd name="T15" fmla="*/ 19615693 h 227"/>
                <a:gd name="T16" fmla="*/ 26551991 w 201"/>
                <a:gd name="T17" fmla="*/ 19615693 h 227"/>
                <a:gd name="T18" fmla="*/ 21992814 w 201"/>
                <a:gd name="T19" fmla="*/ 11667082 h 227"/>
                <a:gd name="T20" fmla="*/ 13678265 w 201"/>
                <a:gd name="T21" fmla="*/ 3718112 h 227"/>
                <a:gd name="T22" fmla="*/ 5364083 w 201"/>
                <a:gd name="T23" fmla="*/ 11667082 h 227"/>
                <a:gd name="T24" fmla="*/ 21992814 w 201"/>
                <a:gd name="T25" fmla="*/ 11667082 h 2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227">
                  <a:moveTo>
                    <a:pt x="198" y="153"/>
                  </a:moveTo>
                  <a:cubicBezTo>
                    <a:pt x="189" y="201"/>
                    <a:pt x="155" y="226"/>
                    <a:pt x="105" y="226"/>
                  </a:cubicBezTo>
                  <a:cubicBezTo>
                    <a:pt x="37" y="226"/>
                    <a:pt x="3" y="178"/>
                    <a:pt x="0" y="113"/>
                  </a:cubicBezTo>
                  <a:cubicBezTo>
                    <a:pt x="0" y="48"/>
                    <a:pt x="42" y="0"/>
                    <a:pt x="102" y="0"/>
                  </a:cubicBezTo>
                  <a:cubicBezTo>
                    <a:pt x="178" y="0"/>
                    <a:pt x="200" y="71"/>
                    <a:pt x="200" y="125"/>
                  </a:cubicBezTo>
                  <a:lnTo>
                    <a:pt x="40" y="125"/>
                  </a:lnTo>
                  <a:cubicBezTo>
                    <a:pt x="40" y="161"/>
                    <a:pt x="59" y="195"/>
                    <a:pt x="107" y="195"/>
                  </a:cubicBezTo>
                  <a:cubicBezTo>
                    <a:pt x="138" y="195"/>
                    <a:pt x="158" y="181"/>
                    <a:pt x="164" y="153"/>
                  </a:cubicBezTo>
                  <a:lnTo>
                    <a:pt x="198" y="153"/>
                  </a:lnTo>
                  <a:close/>
                  <a:moveTo>
                    <a:pt x="164" y="91"/>
                  </a:moveTo>
                  <a:cubicBezTo>
                    <a:pt x="161" y="57"/>
                    <a:pt x="139" y="29"/>
                    <a:pt x="102" y="29"/>
                  </a:cubicBezTo>
                  <a:cubicBezTo>
                    <a:pt x="66" y="29"/>
                    <a:pt x="42" y="57"/>
                    <a:pt x="40" y="91"/>
                  </a:cubicBezTo>
                  <a:lnTo>
                    <a:pt x="164" y="9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1" name="Freeform 69"/>
            <p:cNvSpPr>
              <a:spLocks noChangeArrowheads="1"/>
            </p:cNvSpPr>
            <p:nvPr/>
          </p:nvSpPr>
          <p:spPr bwMode="auto">
            <a:xfrm>
              <a:off x="6231513" y="2552700"/>
              <a:ext cx="109140" cy="81280"/>
            </a:xfrm>
            <a:custGeom>
              <a:avLst/>
              <a:gdLst>
                <a:gd name="T0" fmla="*/ 381633 w 306"/>
                <a:gd name="T1" fmla="*/ 646644 h 226"/>
                <a:gd name="T2" fmla="*/ 4706930 w 306"/>
                <a:gd name="T3" fmla="*/ 646644 h 226"/>
                <a:gd name="T4" fmla="*/ 4706930 w 306"/>
                <a:gd name="T5" fmla="*/ 4656337 h 226"/>
                <a:gd name="T6" fmla="*/ 4706930 w 306"/>
                <a:gd name="T7" fmla="*/ 4656337 h 226"/>
                <a:gd name="T8" fmla="*/ 13738800 w 306"/>
                <a:gd name="T9" fmla="*/ 0 h 226"/>
                <a:gd name="T10" fmla="*/ 21244137 w 306"/>
                <a:gd name="T11" fmla="*/ 4656337 h 226"/>
                <a:gd name="T12" fmla="*/ 29894730 w 306"/>
                <a:gd name="T13" fmla="*/ 0 h 226"/>
                <a:gd name="T14" fmla="*/ 38799270 w 306"/>
                <a:gd name="T15" fmla="*/ 8019387 h 226"/>
                <a:gd name="T16" fmla="*/ 38799270 w 306"/>
                <a:gd name="T17" fmla="*/ 28455912 h 226"/>
                <a:gd name="T18" fmla="*/ 34092697 w 306"/>
                <a:gd name="T19" fmla="*/ 28455912 h 226"/>
                <a:gd name="T20" fmla="*/ 34092697 w 306"/>
                <a:gd name="T21" fmla="*/ 10218263 h 226"/>
                <a:gd name="T22" fmla="*/ 28749830 w 306"/>
                <a:gd name="T23" fmla="*/ 4009693 h 226"/>
                <a:gd name="T24" fmla="*/ 21625770 w 306"/>
                <a:gd name="T25" fmla="*/ 11252964 h 226"/>
                <a:gd name="T26" fmla="*/ 21625770 w 306"/>
                <a:gd name="T27" fmla="*/ 28843970 h 226"/>
                <a:gd name="T28" fmla="*/ 16919197 w 306"/>
                <a:gd name="T29" fmla="*/ 28843970 h 226"/>
                <a:gd name="T30" fmla="*/ 16919197 w 306"/>
                <a:gd name="T31" fmla="*/ 10476848 h 226"/>
                <a:gd name="T32" fmla="*/ 11830633 w 306"/>
                <a:gd name="T33" fmla="*/ 4268279 h 226"/>
                <a:gd name="T34" fmla="*/ 4706930 w 306"/>
                <a:gd name="T35" fmla="*/ 11641022 h 226"/>
                <a:gd name="T36" fmla="*/ 4706930 w 306"/>
                <a:gd name="T37" fmla="*/ 29102556 h 226"/>
                <a:gd name="T38" fmla="*/ 0 w 306"/>
                <a:gd name="T39" fmla="*/ 29102556 h 226"/>
                <a:gd name="T40" fmla="*/ 0 w 306"/>
                <a:gd name="T41" fmla="*/ 646644 h 226"/>
                <a:gd name="T42" fmla="*/ 381633 w 306"/>
                <a:gd name="T43" fmla="*/ 646644 h 2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06" h="226">
                  <a:moveTo>
                    <a:pt x="3" y="5"/>
                  </a:moveTo>
                  <a:lnTo>
                    <a:pt x="37" y="5"/>
                  </a:lnTo>
                  <a:lnTo>
                    <a:pt x="37" y="36"/>
                  </a:lnTo>
                  <a:cubicBezTo>
                    <a:pt x="54" y="11"/>
                    <a:pt x="77" y="0"/>
                    <a:pt x="108" y="0"/>
                  </a:cubicBezTo>
                  <a:cubicBezTo>
                    <a:pt x="133" y="0"/>
                    <a:pt x="158" y="11"/>
                    <a:pt x="167" y="36"/>
                  </a:cubicBezTo>
                  <a:cubicBezTo>
                    <a:pt x="181" y="14"/>
                    <a:pt x="206" y="0"/>
                    <a:pt x="235" y="0"/>
                  </a:cubicBezTo>
                  <a:cubicBezTo>
                    <a:pt x="277" y="0"/>
                    <a:pt x="305" y="17"/>
                    <a:pt x="305" y="62"/>
                  </a:cubicBezTo>
                  <a:lnTo>
                    <a:pt x="305" y="220"/>
                  </a:lnTo>
                  <a:lnTo>
                    <a:pt x="268" y="220"/>
                  </a:lnTo>
                  <a:lnTo>
                    <a:pt x="268" y="79"/>
                  </a:lnTo>
                  <a:cubicBezTo>
                    <a:pt x="268" y="53"/>
                    <a:pt x="260" y="31"/>
                    <a:pt x="226" y="31"/>
                  </a:cubicBezTo>
                  <a:cubicBezTo>
                    <a:pt x="192" y="31"/>
                    <a:pt x="170" y="53"/>
                    <a:pt x="170" y="87"/>
                  </a:cubicBezTo>
                  <a:lnTo>
                    <a:pt x="170" y="223"/>
                  </a:lnTo>
                  <a:lnTo>
                    <a:pt x="133" y="223"/>
                  </a:lnTo>
                  <a:lnTo>
                    <a:pt x="133" y="81"/>
                  </a:lnTo>
                  <a:cubicBezTo>
                    <a:pt x="133" y="53"/>
                    <a:pt x="125" y="33"/>
                    <a:pt x="93" y="33"/>
                  </a:cubicBezTo>
                  <a:cubicBezTo>
                    <a:pt x="51" y="33"/>
                    <a:pt x="37" y="73"/>
                    <a:pt x="37" y="90"/>
                  </a:cubicBezTo>
                  <a:lnTo>
                    <a:pt x="37" y="225"/>
                  </a:lnTo>
                  <a:lnTo>
                    <a:pt x="0" y="225"/>
                  </a:lnTo>
                  <a:lnTo>
                    <a:pt x="0" y="5"/>
                  </a:lnTo>
                  <a:lnTo>
                    <a:pt x="3" y="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2" name="Freeform 70"/>
            <p:cNvSpPr>
              <a:spLocks noChangeArrowheads="1"/>
            </p:cNvSpPr>
            <p:nvPr/>
          </p:nvSpPr>
          <p:spPr bwMode="auto">
            <a:xfrm>
              <a:off x="6358421" y="2524760"/>
              <a:ext cx="13960" cy="107950"/>
            </a:xfrm>
            <a:custGeom>
              <a:avLst/>
              <a:gdLst>
                <a:gd name="T0" fmla="*/ 4588799 w 38"/>
                <a:gd name="T1" fmla="*/ 5916449 h 301"/>
                <a:gd name="T2" fmla="*/ 0 w 38"/>
                <a:gd name="T3" fmla="*/ 5916449 h 301"/>
                <a:gd name="T4" fmla="*/ 0 w 38"/>
                <a:gd name="T5" fmla="*/ 0 h 301"/>
                <a:gd name="T6" fmla="*/ 4993639 w 38"/>
                <a:gd name="T7" fmla="*/ 0 h 301"/>
                <a:gd name="T8" fmla="*/ 4993639 w 38"/>
                <a:gd name="T9" fmla="*/ 5916449 h 301"/>
                <a:gd name="T10" fmla="*/ 4588799 w 38"/>
                <a:gd name="T11" fmla="*/ 5916449 h 301"/>
                <a:gd name="T12" fmla="*/ 0 w 38"/>
                <a:gd name="T13" fmla="*/ 10546823 h 301"/>
                <a:gd name="T14" fmla="*/ 4993639 w 38"/>
                <a:gd name="T15" fmla="*/ 10546823 h 301"/>
                <a:gd name="T16" fmla="*/ 4993639 w 38"/>
                <a:gd name="T17" fmla="*/ 38586207 h 301"/>
                <a:gd name="T18" fmla="*/ 0 w 38"/>
                <a:gd name="T19" fmla="*/ 38586207 h 301"/>
                <a:gd name="T20" fmla="*/ 0 w 38"/>
                <a:gd name="T21" fmla="*/ 10546823 h 3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" h="301">
                  <a:moveTo>
                    <a:pt x="34" y="46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6"/>
                  </a:lnTo>
                  <a:lnTo>
                    <a:pt x="34" y="46"/>
                  </a:lnTo>
                  <a:close/>
                  <a:moveTo>
                    <a:pt x="0" y="82"/>
                  </a:moveTo>
                  <a:lnTo>
                    <a:pt x="37" y="82"/>
                  </a:lnTo>
                  <a:lnTo>
                    <a:pt x="37" y="300"/>
                  </a:lnTo>
                  <a:lnTo>
                    <a:pt x="0" y="30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3" name="Freeform 71"/>
            <p:cNvSpPr>
              <a:spLocks noChangeArrowheads="1"/>
            </p:cNvSpPr>
            <p:nvPr/>
          </p:nvSpPr>
          <p:spPr bwMode="auto">
            <a:xfrm>
              <a:off x="6383802" y="2552700"/>
              <a:ext cx="72338" cy="81280"/>
            </a:xfrm>
            <a:custGeom>
              <a:avLst/>
              <a:gdLst>
                <a:gd name="T0" fmla="*/ 25515520 w 201"/>
                <a:gd name="T1" fmla="*/ 19615693 h 227"/>
                <a:gd name="T2" fmla="*/ 13470343 w 201"/>
                <a:gd name="T3" fmla="*/ 28975067 h 227"/>
                <a:gd name="T4" fmla="*/ 0 w 201"/>
                <a:gd name="T5" fmla="*/ 14487533 h 227"/>
                <a:gd name="T6" fmla="*/ 13081662 w 201"/>
                <a:gd name="T7" fmla="*/ 0 h 227"/>
                <a:gd name="T8" fmla="*/ 25904202 w 201"/>
                <a:gd name="T9" fmla="*/ 16026124 h 227"/>
                <a:gd name="T10" fmla="*/ 5051424 w 201"/>
                <a:gd name="T11" fmla="*/ 16026124 h 227"/>
                <a:gd name="T12" fmla="*/ 13858665 w 201"/>
                <a:gd name="T13" fmla="*/ 25000582 h 227"/>
                <a:gd name="T14" fmla="*/ 21241460 w 201"/>
                <a:gd name="T15" fmla="*/ 19615693 h 227"/>
                <a:gd name="T16" fmla="*/ 25515520 w 201"/>
                <a:gd name="T17" fmla="*/ 19615693 h 227"/>
                <a:gd name="T18" fmla="*/ 21241460 w 201"/>
                <a:gd name="T19" fmla="*/ 11667082 h 227"/>
                <a:gd name="T20" fmla="*/ 13081662 w 201"/>
                <a:gd name="T21" fmla="*/ 3718112 h 227"/>
                <a:gd name="T22" fmla="*/ 5051424 w 201"/>
                <a:gd name="T23" fmla="*/ 11667082 h 227"/>
                <a:gd name="T24" fmla="*/ 21241460 w 201"/>
                <a:gd name="T25" fmla="*/ 11667082 h 2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227">
                  <a:moveTo>
                    <a:pt x="197" y="153"/>
                  </a:moveTo>
                  <a:cubicBezTo>
                    <a:pt x="189" y="201"/>
                    <a:pt x="155" y="226"/>
                    <a:pt x="104" y="226"/>
                  </a:cubicBezTo>
                  <a:cubicBezTo>
                    <a:pt x="37" y="226"/>
                    <a:pt x="3" y="178"/>
                    <a:pt x="0" y="113"/>
                  </a:cubicBezTo>
                  <a:cubicBezTo>
                    <a:pt x="0" y="48"/>
                    <a:pt x="42" y="0"/>
                    <a:pt x="101" y="0"/>
                  </a:cubicBezTo>
                  <a:cubicBezTo>
                    <a:pt x="178" y="0"/>
                    <a:pt x="200" y="71"/>
                    <a:pt x="200" y="125"/>
                  </a:cubicBezTo>
                  <a:lnTo>
                    <a:pt x="39" y="125"/>
                  </a:lnTo>
                  <a:cubicBezTo>
                    <a:pt x="39" y="161"/>
                    <a:pt x="59" y="195"/>
                    <a:pt x="107" y="195"/>
                  </a:cubicBezTo>
                  <a:cubicBezTo>
                    <a:pt x="138" y="195"/>
                    <a:pt x="158" y="181"/>
                    <a:pt x="164" y="153"/>
                  </a:cubicBezTo>
                  <a:lnTo>
                    <a:pt x="197" y="153"/>
                  </a:lnTo>
                  <a:close/>
                  <a:moveTo>
                    <a:pt x="164" y="91"/>
                  </a:moveTo>
                  <a:cubicBezTo>
                    <a:pt x="161" y="57"/>
                    <a:pt x="138" y="29"/>
                    <a:pt x="101" y="29"/>
                  </a:cubicBezTo>
                  <a:cubicBezTo>
                    <a:pt x="65" y="29"/>
                    <a:pt x="42" y="57"/>
                    <a:pt x="39" y="91"/>
                  </a:cubicBezTo>
                  <a:lnTo>
                    <a:pt x="164" y="9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4" name="Freeform 72"/>
            <p:cNvSpPr>
              <a:spLocks noChangeArrowheads="1"/>
            </p:cNvSpPr>
            <p:nvPr/>
          </p:nvSpPr>
          <p:spPr bwMode="auto">
            <a:xfrm>
              <a:off x="6467561" y="2552700"/>
              <a:ext cx="43149" cy="80010"/>
            </a:xfrm>
            <a:custGeom>
              <a:avLst/>
              <a:gdLst>
                <a:gd name="T0" fmla="*/ 407887 w 117"/>
                <a:gd name="T1" fmla="*/ 655286 h 221"/>
                <a:gd name="T2" fmla="*/ 5032206 w 117"/>
                <a:gd name="T3" fmla="*/ 655286 h 221"/>
                <a:gd name="T4" fmla="*/ 5032206 w 117"/>
                <a:gd name="T5" fmla="*/ 6553579 h 221"/>
                <a:gd name="T6" fmla="*/ 5032206 w 117"/>
                <a:gd name="T7" fmla="*/ 6553579 h 221"/>
                <a:gd name="T8" fmla="*/ 15777045 w 117"/>
                <a:gd name="T9" fmla="*/ 0 h 221"/>
                <a:gd name="T10" fmla="*/ 15777045 w 117"/>
                <a:gd name="T11" fmla="*/ 4718418 h 221"/>
                <a:gd name="T12" fmla="*/ 5032206 w 117"/>
                <a:gd name="T13" fmla="*/ 16252529 h 221"/>
                <a:gd name="T14" fmla="*/ 5032206 w 117"/>
                <a:gd name="T15" fmla="*/ 28835459 h 221"/>
                <a:gd name="T16" fmla="*/ 0 w 117"/>
                <a:gd name="T17" fmla="*/ 28835459 h 221"/>
                <a:gd name="T18" fmla="*/ 0 w 117"/>
                <a:gd name="T19" fmla="*/ 655286 h 221"/>
                <a:gd name="T20" fmla="*/ 407887 w 117"/>
                <a:gd name="T21" fmla="*/ 655286 h 2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7" h="221">
                  <a:moveTo>
                    <a:pt x="3" y="5"/>
                  </a:moveTo>
                  <a:lnTo>
                    <a:pt x="37" y="5"/>
                  </a:lnTo>
                  <a:lnTo>
                    <a:pt x="37" y="50"/>
                  </a:lnTo>
                  <a:cubicBezTo>
                    <a:pt x="54" y="17"/>
                    <a:pt x="79" y="0"/>
                    <a:pt x="116" y="0"/>
                  </a:cubicBezTo>
                  <a:lnTo>
                    <a:pt x="116" y="36"/>
                  </a:lnTo>
                  <a:cubicBezTo>
                    <a:pt x="59" y="36"/>
                    <a:pt x="37" y="67"/>
                    <a:pt x="37" y="124"/>
                  </a:cubicBezTo>
                  <a:lnTo>
                    <a:pt x="37" y="220"/>
                  </a:lnTo>
                  <a:lnTo>
                    <a:pt x="0" y="220"/>
                  </a:lnTo>
                  <a:lnTo>
                    <a:pt x="0" y="5"/>
                  </a:lnTo>
                  <a:lnTo>
                    <a:pt x="3" y="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5" name="Freeform 73"/>
            <p:cNvSpPr>
              <a:spLocks noChangeArrowheads="1"/>
            </p:cNvSpPr>
            <p:nvPr/>
          </p:nvSpPr>
          <p:spPr bwMode="auto">
            <a:xfrm>
              <a:off x="6548782" y="2522220"/>
              <a:ext cx="96450" cy="113030"/>
            </a:xfrm>
            <a:custGeom>
              <a:avLst/>
              <a:gdLst>
                <a:gd name="T0" fmla="*/ 18512305 w 269"/>
                <a:gd name="T1" fmla="*/ 4405650 h 314"/>
                <a:gd name="T2" fmla="*/ 5399407 w 269"/>
                <a:gd name="T3" fmla="*/ 20084423 h 314"/>
                <a:gd name="T4" fmla="*/ 18512305 w 269"/>
                <a:gd name="T5" fmla="*/ 36151962 h 314"/>
                <a:gd name="T6" fmla="*/ 29311119 w 269"/>
                <a:gd name="T7" fmla="*/ 25138016 h 314"/>
                <a:gd name="T8" fmla="*/ 34453446 w 269"/>
                <a:gd name="T9" fmla="*/ 25138016 h 314"/>
                <a:gd name="T10" fmla="*/ 17741063 w 269"/>
                <a:gd name="T11" fmla="*/ 40557612 h 314"/>
                <a:gd name="T12" fmla="*/ 0 w 269"/>
                <a:gd name="T13" fmla="*/ 20473189 h 314"/>
                <a:gd name="T14" fmla="*/ 18126863 w 269"/>
                <a:gd name="T15" fmla="*/ 0 h 314"/>
                <a:gd name="T16" fmla="*/ 34068004 w 269"/>
                <a:gd name="T17" fmla="*/ 12439419 h 314"/>
                <a:gd name="T18" fmla="*/ 29311119 w 269"/>
                <a:gd name="T19" fmla="*/ 12439419 h 314"/>
                <a:gd name="T20" fmla="*/ 18512305 w 269"/>
                <a:gd name="T21" fmla="*/ 4405650 h 3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9" h="314">
                  <a:moveTo>
                    <a:pt x="144" y="34"/>
                  </a:moveTo>
                  <a:cubicBezTo>
                    <a:pt x="73" y="34"/>
                    <a:pt x="42" y="93"/>
                    <a:pt x="42" y="155"/>
                  </a:cubicBezTo>
                  <a:cubicBezTo>
                    <a:pt x="42" y="223"/>
                    <a:pt x="73" y="279"/>
                    <a:pt x="144" y="279"/>
                  </a:cubicBezTo>
                  <a:cubicBezTo>
                    <a:pt x="195" y="279"/>
                    <a:pt x="226" y="242"/>
                    <a:pt x="228" y="194"/>
                  </a:cubicBezTo>
                  <a:lnTo>
                    <a:pt x="268" y="194"/>
                  </a:lnTo>
                  <a:cubicBezTo>
                    <a:pt x="259" y="268"/>
                    <a:pt x="214" y="313"/>
                    <a:pt x="138" y="313"/>
                  </a:cubicBezTo>
                  <a:cubicBezTo>
                    <a:pt x="45" y="313"/>
                    <a:pt x="0" y="245"/>
                    <a:pt x="0" y="158"/>
                  </a:cubicBezTo>
                  <a:cubicBezTo>
                    <a:pt x="0" y="70"/>
                    <a:pt x="48" y="0"/>
                    <a:pt x="141" y="0"/>
                  </a:cubicBezTo>
                  <a:cubicBezTo>
                    <a:pt x="203" y="0"/>
                    <a:pt x="254" y="34"/>
                    <a:pt x="265" y="96"/>
                  </a:cubicBezTo>
                  <a:lnTo>
                    <a:pt x="228" y="96"/>
                  </a:lnTo>
                  <a:cubicBezTo>
                    <a:pt x="220" y="53"/>
                    <a:pt x="186" y="34"/>
                    <a:pt x="144" y="34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6" name="Freeform 74"/>
            <p:cNvSpPr>
              <a:spLocks noChangeArrowheads="1"/>
            </p:cNvSpPr>
            <p:nvPr/>
          </p:nvSpPr>
          <p:spPr bwMode="auto">
            <a:xfrm>
              <a:off x="6659192" y="2524760"/>
              <a:ext cx="15229" cy="107950"/>
            </a:xfrm>
            <a:custGeom>
              <a:avLst/>
              <a:gdLst>
                <a:gd name="T0" fmla="*/ 0 w 38"/>
                <a:gd name="T1" fmla="*/ 0 h 301"/>
                <a:gd name="T2" fmla="*/ 5942516 w 38"/>
                <a:gd name="T3" fmla="*/ 0 h 301"/>
                <a:gd name="T4" fmla="*/ 5942516 w 38"/>
                <a:gd name="T5" fmla="*/ 38586207 h 301"/>
                <a:gd name="T6" fmla="*/ 0 w 38"/>
                <a:gd name="T7" fmla="*/ 38586207 h 301"/>
                <a:gd name="T8" fmla="*/ 0 w 38"/>
                <a:gd name="T9" fmla="*/ 0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01">
                  <a:moveTo>
                    <a:pt x="0" y="0"/>
                  </a:moveTo>
                  <a:lnTo>
                    <a:pt x="37" y="0"/>
                  </a:lnTo>
                  <a:lnTo>
                    <a:pt x="37" y="300"/>
                  </a:lnTo>
                  <a:lnTo>
                    <a:pt x="0" y="300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7" name="Freeform 75"/>
            <p:cNvSpPr>
              <a:spLocks noChangeArrowheads="1"/>
            </p:cNvSpPr>
            <p:nvPr/>
          </p:nvSpPr>
          <p:spPr bwMode="auto">
            <a:xfrm>
              <a:off x="6684573" y="2552700"/>
              <a:ext cx="76144" cy="81280"/>
            </a:xfrm>
            <a:custGeom>
              <a:avLst/>
              <a:gdLst>
                <a:gd name="T0" fmla="*/ 13672924 w 210"/>
                <a:gd name="T1" fmla="*/ 0 h 227"/>
                <a:gd name="T2" fmla="*/ 27477469 w 210"/>
                <a:gd name="T3" fmla="*/ 14487533 h 227"/>
                <a:gd name="T4" fmla="*/ 13672924 w 210"/>
                <a:gd name="T5" fmla="*/ 28975067 h 227"/>
                <a:gd name="T6" fmla="*/ 0 w 210"/>
                <a:gd name="T7" fmla="*/ 14487533 h 227"/>
                <a:gd name="T8" fmla="*/ 13672924 w 210"/>
                <a:gd name="T9" fmla="*/ 0 h 227"/>
                <a:gd name="T10" fmla="*/ 13672924 w 210"/>
                <a:gd name="T11" fmla="*/ 25000582 h 227"/>
                <a:gd name="T12" fmla="*/ 22613318 w 210"/>
                <a:gd name="T13" fmla="*/ 14487533 h 227"/>
                <a:gd name="T14" fmla="*/ 13672924 w 210"/>
                <a:gd name="T15" fmla="*/ 3974485 h 227"/>
                <a:gd name="T16" fmla="*/ 4864514 w 210"/>
                <a:gd name="T17" fmla="*/ 14487533 h 227"/>
                <a:gd name="T18" fmla="*/ 13672924 w 210"/>
                <a:gd name="T19" fmla="*/ 25000582 h 2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0" h="227">
                  <a:moveTo>
                    <a:pt x="104" y="0"/>
                  </a:moveTo>
                  <a:cubicBezTo>
                    <a:pt x="172" y="0"/>
                    <a:pt x="209" y="51"/>
                    <a:pt x="209" y="113"/>
                  </a:cubicBezTo>
                  <a:cubicBezTo>
                    <a:pt x="209" y="175"/>
                    <a:pt x="172" y="226"/>
                    <a:pt x="104" y="226"/>
                  </a:cubicBezTo>
                  <a:cubicBezTo>
                    <a:pt x="37" y="226"/>
                    <a:pt x="0" y="175"/>
                    <a:pt x="0" y="113"/>
                  </a:cubicBezTo>
                  <a:cubicBezTo>
                    <a:pt x="0" y="48"/>
                    <a:pt x="37" y="0"/>
                    <a:pt x="104" y="0"/>
                  </a:cubicBezTo>
                  <a:close/>
                  <a:moveTo>
                    <a:pt x="104" y="195"/>
                  </a:moveTo>
                  <a:cubicBezTo>
                    <a:pt x="141" y="195"/>
                    <a:pt x="172" y="166"/>
                    <a:pt x="172" y="113"/>
                  </a:cubicBezTo>
                  <a:cubicBezTo>
                    <a:pt x="172" y="59"/>
                    <a:pt x="141" y="31"/>
                    <a:pt x="104" y="31"/>
                  </a:cubicBezTo>
                  <a:cubicBezTo>
                    <a:pt x="68" y="31"/>
                    <a:pt x="37" y="63"/>
                    <a:pt x="37" y="113"/>
                  </a:cubicBezTo>
                  <a:cubicBezTo>
                    <a:pt x="37" y="164"/>
                    <a:pt x="68" y="195"/>
                    <a:pt x="104" y="195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8" name="Freeform 76"/>
            <p:cNvSpPr>
              <a:spLocks noChangeArrowheads="1"/>
            </p:cNvSpPr>
            <p:nvPr/>
          </p:nvSpPr>
          <p:spPr bwMode="auto">
            <a:xfrm>
              <a:off x="6773409" y="2553970"/>
              <a:ext cx="67261" cy="80010"/>
            </a:xfrm>
            <a:custGeom>
              <a:avLst/>
              <a:gdLst>
                <a:gd name="T0" fmla="*/ 23651746 w 184"/>
                <a:gd name="T1" fmla="*/ 28180174 h 221"/>
                <a:gd name="T2" fmla="*/ 19108338 w 184"/>
                <a:gd name="T3" fmla="*/ 28180174 h 221"/>
                <a:gd name="T4" fmla="*/ 19108338 w 184"/>
                <a:gd name="T5" fmla="*/ 23723870 h 221"/>
                <a:gd name="T6" fmla="*/ 19108338 w 184"/>
                <a:gd name="T7" fmla="*/ 23723870 h 221"/>
                <a:gd name="T8" fmla="*/ 9754673 w 184"/>
                <a:gd name="T9" fmla="*/ 28835459 h 221"/>
                <a:gd name="T10" fmla="*/ 0 w 184"/>
                <a:gd name="T11" fmla="*/ 18480862 h 221"/>
                <a:gd name="T12" fmla="*/ 0 w 184"/>
                <a:gd name="T13" fmla="*/ 0 h 221"/>
                <a:gd name="T14" fmla="*/ 4810624 w 184"/>
                <a:gd name="T15" fmla="*/ 0 h 221"/>
                <a:gd name="T16" fmla="*/ 4810624 w 184"/>
                <a:gd name="T17" fmla="*/ 19267204 h 221"/>
                <a:gd name="T18" fmla="*/ 10823538 w 184"/>
                <a:gd name="T19" fmla="*/ 24772327 h 221"/>
                <a:gd name="T20" fmla="*/ 19509345 w 184"/>
                <a:gd name="T21" fmla="*/ 15859358 h 221"/>
                <a:gd name="T22" fmla="*/ 19509345 w 184"/>
                <a:gd name="T23" fmla="*/ 0 h 221"/>
                <a:gd name="T24" fmla="*/ 24453395 w 184"/>
                <a:gd name="T25" fmla="*/ 0 h 221"/>
                <a:gd name="T26" fmla="*/ 24453395 w 184"/>
                <a:gd name="T27" fmla="*/ 28180174 h 221"/>
                <a:gd name="T28" fmla="*/ 23651746 w 184"/>
                <a:gd name="T29" fmla="*/ 28180174 h 2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4" h="221">
                  <a:moveTo>
                    <a:pt x="177" y="215"/>
                  </a:moveTo>
                  <a:lnTo>
                    <a:pt x="143" y="215"/>
                  </a:lnTo>
                  <a:lnTo>
                    <a:pt x="143" y="181"/>
                  </a:lnTo>
                  <a:cubicBezTo>
                    <a:pt x="129" y="206"/>
                    <a:pt x="104" y="220"/>
                    <a:pt x="73" y="220"/>
                  </a:cubicBezTo>
                  <a:cubicBezTo>
                    <a:pt x="16" y="220"/>
                    <a:pt x="0" y="186"/>
                    <a:pt x="0" y="141"/>
                  </a:cubicBezTo>
                  <a:lnTo>
                    <a:pt x="0" y="0"/>
                  </a:lnTo>
                  <a:lnTo>
                    <a:pt x="36" y="0"/>
                  </a:lnTo>
                  <a:lnTo>
                    <a:pt x="36" y="147"/>
                  </a:lnTo>
                  <a:cubicBezTo>
                    <a:pt x="36" y="172"/>
                    <a:pt x="53" y="189"/>
                    <a:pt x="81" y="189"/>
                  </a:cubicBezTo>
                  <a:cubicBezTo>
                    <a:pt x="124" y="189"/>
                    <a:pt x="146" y="161"/>
                    <a:pt x="146" y="121"/>
                  </a:cubicBezTo>
                  <a:lnTo>
                    <a:pt x="146" y="0"/>
                  </a:lnTo>
                  <a:lnTo>
                    <a:pt x="183" y="0"/>
                  </a:lnTo>
                  <a:lnTo>
                    <a:pt x="183" y="215"/>
                  </a:lnTo>
                  <a:lnTo>
                    <a:pt x="177" y="21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39" name="Freeform 77"/>
            <p:cNvSpPr>
              <a:spLocks noChangeArrowheads="1"/>
            </p:cNvSpPr>
            <p:nvPr/>
          </p:nvSpPr>
          <p:spPr bwMode="auto">
            <a:xfrm>
              <a:off x="6849553" y="2524760"/>
              <a:ext cx="74875" cy="109220"/>
            </a:xfrm>
            <a:custGeom>
              <a:avLst/>
              <a:gdLst>
                <a:gd name="T0" fmla="*/ 26560007 w 207"/>
                <a:gd name="T1" fmla="*/ 38219148 h 306"/>
                <a:gd name="T2" fmla="*/ 21719176 w 207"/>
                <a:gd name="T3" fmla="*/ 38219148 h 306"/>
                <a:gd name="T4" fmla="*/ 21719176 w 207"/>
                <a:gd name="T5" fmla="*/ 34524942 h 306"/>
                <a:gd name="T6" fmla="*/ 21719176 w 207"/>
                <a:gd name="T7" fmla="*/ 34524942 h 306"/>
                <a:gd name="T8" fmla="*/ 12953013 w 207"/>
                <a:gd name="T9" fmla="*/ 38856264 h 306"/>
                <a:gd name="T10" fmla="*/ 0 w 207"/>
                <a:gd name="T11" fmla="*/ 24460283 h 306"/>
                <a:gd name="T12" fmla="*/ 12953013 w 207"/>
                <a:gd name="T13" fmla="*/ 10064302 h 306"/>
                <a:gd name="T14" fmla="*/ 22111636 w 207"/>
                <a:gd name="T15" fmla="*/ 14395981 h 306"/>
                <a:gd name="T16" fmla="*/ 22111636 w 207"/>
                <a:gd name="T17" fmla="*/ 14395981 h 306"/>
                <a:gd name="T18" fmla="*/ 22111636 w 207"/>
                <a:gd name="T19" fmla="*/ 0 h 306"/>
                <a:gd name="T20" fmla="*/ 26952468 w 207"/>
                <a:gd name="T21" fmla="*/ 0 h 306"/>
                <a:gd name="T22" fmla="*/ 26952468 w 207"/>
                <a:gd name="T23" fmla="*/ 38219148 h 306"/>
                <a:gd name="T24" fmla="*/ 26560007 w 207"/>
                <a:gd name="T25" fmla="*/ 38219148 h 306"/>
                <a:gd name="T26" fmla="*/ 13606994 w 207"/>
                <a:gd name="T27" fmla="*/ 34906855 h 306"/>
                <a:gd name="T28" fmla="*/ 22111636 w 207"/>
                <a:gd name="T29" fmla="*/ 24460283 h 306"/>
                <a:gd name="T30" fmla="*/ 13345474 w 207"/>
                <a:gd name="T31" fmla="*/ 14013711 h 306"/>
                <a:gd name="T32" fmla="*/ 4840832 w 207"/>
                <a:gd name="T33" fmla="*/ 24842553 h 306"/>
                <a:gd name="T34" fmla="*/ 13606994 w 207"/>
                <a:gd name="T35" fmla="*/ 34906855 h 3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7" h="306">
                  <a:moveTo>
                    <a:pt x="203" y="300"/>
                  </a:moveTo>
                  <a:lnTo>
                    <a:pt x="166" y="300"/>
                  </a:lnTo>
                  <a:lnTo>
                    <a:pt x="166" y="271"/>
                  </a:lnTo>
                  <a:cubicBezTo>
                    <a:pt x="155" y="294"/>
                    <a:pt x="127" y="305"/>
                    <a:pt x="99" y="305"/>
                  </a:cubicBezTo>
                  <a:cubicBezTo>
                    <a:pt x="31" y="305"/>
                    <a:pt x="0" y="252"/>
                    <a:pt x="0" y="192"/>
                  </a:cubicBezTo>
                  <a:cubicBezTo>
                    <a:pt x="0" y="130"/>
                    <a:pt x="34" y="79"/>
                    <a:pt x="99" y="79"/>
                  </a:cubicBezTo>
                  <a:cubicBezTo>
                    <a:pt x="121" y="79"/>
                    <a:pt x="152" y="88"/>
                    <a:pt x="169" y="113"/>
                  </a:cubicBezTo>
                  <a:lnTo>
                    <a:pt x="169" y="0"/>
                  </a:lnTo>
                  <a:lnTo>
                    <a:pt x="206" y="0"/>
                  </a:lnTo>
                  <a:lnTo>
                    <a:pt x="206" y="300"/>
                  </a:lnTo>
                  <a:lnTo>
                    <a:pt x="203" y="300"/>
                  </a:lnTo>
                  <a:close/>
                  <a:moveTo>
                    <a:pt x="104" y="274"/>
                  </a:moveTo>
                  <a:cubicBezTo>
                    <a:pt x="152" y="274"/>
                    <a:pt x="169" y="232"/>
                    <a:pt x="169" y="192"/>
                  </a:cubicBezTo>
                  <a:cubicBezTo>
                    <a:pt x="169" y="150"/>
                    <a:pt x="150" y="110"/>
                    <a:pt x="102" y="110"/>
                  </a:cubicBezTo>
                  <a:cubicBezTo>
                    <a:pt x="54" y="110"/>
                    <a:pt x="37" y="153"/>
                    <a:pt x="37" y="195"/>
                  </a:cubicBezTo>
                  <a:cubicBezTo>
                    <a:pt x="37" y="235"/>
                    <a:pt x="56" y="274"/>
                    <a:pt x="104" y="274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0" name="Freeform 78"/>
            <p:cNvSpPr>
              <a:spLocks noChangeArrowheads="1"/>
            </p:cNvSpPr>
            <p:nvPr/>
          </p:nvSpPr>
          <p:spPr bwMode="auto">
            <a:xfrm>
              <a:off x="6972653" y="2524760"/>
              <a:ext cx="91373" cy="109220"/>
            </a:xfrm>
            <a:custGeom>
              <a:avLst/>
              <a:gdLst>
                <a:gd name="T0" fmla="*/ 22373941 w 257"/>
                <a:gd name="T1" fmla="*/ 33505555 h 306"/>
                <a:gd name="T2" fmla="*/ 11755830 w 257"/>
                <a:gd name="T3" fmla="*/ 38856264 h 306"/>
                <a:gd name="T4" fmla="*/ 0 w 257"/>
                <a:gd name="T5" fmla="*/ 28409692 h 306"/>
                <a:gd name="T6" fmla="*/ 8848604 w 257"/>
                <a:gd name="T7" fmla="*/ 16943734 h 306"/>
                <a:gd name="T8" fmla="*/ 4550518 w 257"/>
                <a:gd name="T9" fmla="*/ 8025885 h 306"/>
                <a:gd name="T10" fmla="*/ 13146335 w 257"/>
                <a:gd name="T11" fmla="*/ 0 h 306"/>
                <a:gd name="T12" fmla="*/ 22373941 w 257"/>
                <a:gd name="T13" fmla="*/ 8025885 h 306"/>
                <a:gd name="T14" fmla="*/ 15295200 w 257"/>
                <a:gd name="T15" fmla="*/ 17708274 h 306"/>
                <a:gd name="T16" fmla="*/ 22121154 w 257"/>
                <a:gd name="T17" fmla="*/ 25989006 h 306"/>
                <a:gd name="T18" fmla="*/ 23132302 w 257"/>
                <a:gd name="T19" fmla="*/ 20128960 h 306"/>
                <a:gd name="T20" fmla="*/ 27430388 w 257"/>
                <a:gd name="T21" fmla="*/ 20128960 h 306"/>
                <a:gd name="T22" fmla="*/ 24902165 w 257"/>
                <a:gd name="T23" fmla="*/ 29556146 h 306"/>
                <a:gd name="T24" fmla="*/ 32359908 w 257"/>
                <a:gd name="T25" fmla="*/ 38219148 h 306"/>
                <a:gd name="T26" fmla="*/ 26671672 w 257"/>
                <a:gd name="T27" fmla="*/ 38219148 h 306"/>
                <a:gd name="T28" fmla="*/ 22373941 w 257"/>
                <a:gd name="T29" fmla="*/ 33505555 h 306"/>
                <a:gd name="T30" fmla="*/ 11376472 w 257"/>
                <a:gd name="T31" fmla="*/ 19874114 h 306"/>
                <a:gd name="T32" fmla="*/ 4929876 w 257"/>
                <a:gd name="T33" fmla="*/ 28409692 h 306"/>
                <a:gd name="T34" fmla="*/ 12135188 w 257"/>
                <a:gd name="T35" fmla="*/ 34906855 h 306"/>
                <a:gd name="T36" fmla="*/ 19972289 w 257"/>
                <a:gd name="T37" fmla="*/ 30193262 h 306"/>
                <a:gd name="T38" fmla="*/ 11376472 w 257"/>
                <a:gd name="T39" fmla="*/ 19874114 h 306"/>
                <a:gd name="T40" fmla="*/ 17823424 w 257"/>
                <a:gd name="T41" fmla="*/ 8280732 h 306"/>
                <a:gd name="T42" fmla="*/ 13525337 w 257"/>
                <a:gd name="T43" fmla="*/ 4331679 h 306"/>
                <a:gd name="T44" fmla="*/ 9227606 w 257"/>
                <a:gd name="T45" fmla="*/ 8280732 h 306"/>
                <a:gd name="T46" fmla="*/ 12766977 w 257"/>
                <a:gd name="T47" fmla="*/ 14778251 h 306"/>
                <a:gd name="T48" fmla="*/ 17823424 w 257"/>
                <a:gd name="T49" fmla="*/ 8280732 h 3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57" h="306">
                  <a:moveTo>
                    <a:pt x="177" y="263"/>
                  </a:moveTo>
                  <a:cubicBezTo>
                    <a:pt x="161" y="291"/>
                    <a:pt x="127" y="305"/>
                    <a:pt x="93" y="305"/>
                  </a:cubicBezTo>
                  <a:cubicBezTo>
                    <a:pt x="11" y="305"/>
                    <a:pt x="0" y="249"/>
                    <a:pt x="0" y="223"/>
                  </a:cubicBezTo>
                  <a:cubicBezTo>
                    <a:pt x="0" y="178"/>
                    <a:pt x="31" y="153"/>
                    <a:pt x="70" y="133"/>
                  </a:cubicBezTo>
                  <a:cubicBezTo>
                    <a:pt x="53" y="110"/>
                    <a:pt x="36" y="94"/>
                    <a:pt x="36" y="63"/>
                  </a:cubicBezTo>
                  <a:cubicBezTo>
                    <a:pt x="36" y="31"/>
                    <a:pt x="59" y="0"/>
                    <a:pt x="104" y="0"/>
                  </a:cubicBezTo>
                  <a:cubicBezTo>
                    <a:pt x="141" y="0"/>
                    <a:pt x="177" y="20"/>
                    <a:pt x="177" y="63"/>
                  </a:cubicBezTo>
                  <a:cubicBezTo>
                    <a:pt x="177" y="99"/>
                    <a:pt x="149" y="122"/>
                    <a:pt x="121" y="139"/>
                  </a:cubicBezTo>
                  <a:lnTo>
                    <a:pt x="175" y="204"/>
                  </a:lnTo>
                  <a:cubicBezTo>
                    <a:pt x="180" y="189"/>
                    <a:pt x="183" y="173"/>
                    <a:pt x="183" y="158"/>
                  </a:cubicBezTo>
                  <a:lnTo>
                    <a:pt x="217" y="158"/>
                  </a:lnTo>
                  <a:cubicBezTo>
                    <a:pt x="214" y="195"/>
                    <a:pt x="208" y="204"/>
                    <a:pt x="197" y="232"/>
                  </a:cubicBezTo>
                  <a:lnTo>
                    <a:pt x="256" y="300"/>
                  </a:lnTo>
                  <a:lnTo>
                    <a:pt x="211" y="300"/>
                  </a:lnTo>
                  <a:lnTo>
                    <a:pt x="177" y="263"/>
                  </a:lnTo>
                  <a:close/>
                  <a:moveTo>
                    <a:pt x="90" y="156"/>
                  </a:moveTo>
                  <a:cubicBezTo>
                    <a:pt x="62" y="170"/>
                    <a:pt x="39" y="187"/>
                    <a:pt x="39" y="223"/>
                  </a:cubicBezTo>
                  <a:cubicBezTo>
                    <a:pt x="39" y="254"/>
                    <a:pt x="68" y="274"/>
                    <a:pt x="96" y="274"/>
                  </a:cubicBezTo>
                  <a:cubicBezTo>
                    <a:pt x="125" y="274"/>
                    <a:pt x="144" y="260"/>
                    <a:pt x="158" y="237"/>
                  </a:cubicBezTo>
                  <a:lnTo>
                    <a:pt x="90" y="156"/>
                  </a:lnTo>
                  <a:close/>
                  <a:moveTo>
                    <a:pt x="141" y="65"/>
                  </a:moveTo>
                  <a:cubicBezTo>
                    <a:pt x="141" y="48"/>
                    <a:pt x="127" y="34"/>
                    <a:pt x="107" y="34"/>
                  </a:cubicBezTo>
                  <a:cubicBezTo>
                    <a:pt x="90" y="34"/>
                    <a:pt x="73" y="46"/>
                    <a:pt x="73" y="65"/>
                  </a:cubicBezTo>
                  <a:cubicBezTo>
                    <a:pt x="73" y="82"/>
                    <a:pt x="90" y="102"/>
                    <a:pt x="101" y="116"/>
                  </a:cubicBezTo>
                  <a:cubicBezTo>
                    <a:pt x="118" y="105"/>
                    <a:pt x="141" y="91"/>
                    <a:pt x="141" y="65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1" name="Freeform 79"/>
            <p:cNvSpPr>
              <a:spLocks noChangeArrowheads="1"/>
            </p:cNvSpPr>
            <p:nvPr/>
          </p:nvSpPr>
          <p:spPr bwMode="auto">
            <a:xfrm>
              <a:off x="7110982" y="2524760"/>
              <a:ext cx="104064" cy="107950"/>
            </a:xfrm>
            <a:custGeom>
              <a:avLst/>
              <a:gdLst>
                <a:gd name="T0" fmla="*/ 6394035 w 291"/>
                <a:gd name="T1" fmla="*/ 0 h 301"/>
                <a:gd name="T2" fmla="*/ 18415394 w 291"/>
                <a:gd name="T3" fmla="*/ 32412615 h 301"/>
                <a:gd name="T4" fmla="*/ 30308372 w 291"/>
                <a:gd name="T5" fmla="*/ 0 h 301"/>
                <a:gd name="T6" fmla="*/ 37086121 w 291"/>
                <a:gd name="T7" fmla="*/ 0 h 301"/>
                <a:gd name="T8" fmla="*/ 37086121 w 291"/>
                <a:gd name="T9" fmla="*/ 38586207 h 301"/>
                <a:gd name="T10" fmla="*/ 32738320 w 291"/>
                <a:gd name="T11" fmla="*/ 38586207 h 301"/>
                <a:gd name="T12" fmla="*/ 32738320 w 291"/>
                <a:gd name="T13" fmla="*/ 6559845 h 301"/>
                <a:gd name="T14" fmla="*/ 20844985 w 291"/>
                <a:gd name="T15" fmla="*/ 38586207 h 301"/>
                <a:gd name="T16" fmla="*/ 16496826 w 291"/>
                <a:gd name="T17" fmla="*/ 38586207 h 301"/>
                <a:gd name="T18" fmla="*/ 4603849 w 291"/>
                <a:gd name="T19" fmla="*/ 6559845 h 301"/>
                <a:gd name="T20" fmla="*/ 4603849 w 291"/>
                <a:gd name="T21" fmla="*/ 38586207 h 301"/>
                <a:gd name="T22" fmla="*/ 0 w 291"/>
                <a:gd name="T23" fmla="*/ 38586207 h 301"/>
                <a:gd name="T24" fmla="*/ 0 w 291"/>
                <a:gd name="T25" fmla="*/ 0 h 301"/>
                <a:gd name="T26" fmla="*/ 6394035 w 291"/>
                <a:gd name="T27" fmla="*/ 0 h 3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1" h="301">
                  <a:moveTo>
                    <a:pt x="50" y="0"/>
                  </a:moveTo>
                  <a:lnTo>
                    <a:pt x="144" y="252"/>
                  </a:lnTo>
                  <a:lnTo>
                    <a:pt x="237" y="0"/>
                  </a:lnTo>
                  <a:lnTo>
                    <a:pt x="290" y="0"/>
                  </a:lnTo>
                  <a:lnTo>
                    <a:pt x="290" y="300"/>
                  </a:lnTo>
                  <a:lnTo>
                    <a:pt x="256" y="300"/>
                  </a:lnTo>
                  <a:lnTo>
                    <a:pt x="256" y="51"/>
                  </a:lnTo>
                  <a:lnTo>
                    <a:pt x="163" y="300"/>
                  </a:lnTo>
                  <a:lnTo>
                    <a:pt x="129" y="300"/>
                  </a:lnTo>
                  <a:lnTo>
                    <a:pt x="36" y="51"/>
                  </a:lnTo>
                  <a:lnTo>
                    <a:pt x="36" y="300"/>
                  </a:lnTo>
                  <a:lnTo>
                    <a:pt x="0" y="300"/>
                  </a:lnTo>
                  <a:lnTo>
                    <a:pt x="0" y="0"/>
                  </a:lnTo>
                  <a:lnTo>
                    <a:pt x="5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2" name="Freeform 80"/>
            <p:cNvSpPr>
              <a:spLocks noChangeArrowheads="1"/>
            </p:cNvSpPr>
            <p:nvPr/>
          </p:nvSpPr>
          <p:spPr bwMode="auto">
            <a:xfrm>
              <a:off x="7229006" y="2552700"/>
              <a:ext cx="76144" cy="81280"/>
            </a:xfrm>
            <a:custGeom>
              <a:avLst/>
              <a:gdLst>
                <a:gd name="T0" fmla="*/ 13804545 w 210"/>
                <a:gd name="T1" fmla="*/ 0 h 227"/>
                <a:gd name="T2" fmla="*/ 27477469 w 210"/>
                <a:gd name="T3" fmla="*/ 14487533 h 227"/>
                <a:gd name="T4" fmla="*/ 13804545 w 210"/>
                <a:gd name="T5" fmla="*/ 28975067 h 227"/>
                <a:gd name="T6" fmla="*/ 0 w 210"/>
                <a:gd name="T7" fmla="*/ 14487533 h 227"/>
                <a:gd name="T8" fmla="*/ 13804545 w 210"/>
                <a:gd name="T9" fmla="*/ 0 h 227"/>
                <a:gd name="T10" fmla="*/ 13804545 w 210"/>
                <a:gd name="T11" fmla="*/ 25000582 h 227"/>
                <a:gd name="T12" fmla="*/ 22744575 w 210"/>
                <a:gd name="T13" fmla="*/ 14487533 h 227"/>
                <a:gd name="T14" fmla="*/ 13804545 w 210"/>
                <a:gd name="T15" fmla="*/ 3974485 h 227"/>
                <a:gd name="T16" fmla="*/ 4864514 w 210"/>
                <a:gd name="T17" fmla="*/ 14487533 h 227"/>
                <a:gd name="T18" fmla="*/ 13804545 w 210"/>
                <a:gd name="T19" fmla="*/ 25000582 h 2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0" h="227">
                  <a:moveTo>
                    <a:pt x="105" y="0"/>
                  </a:moveTo>
                  <a:cubicBezTo>
                    <a:pt x="173" y="0"/>
                    <a:pt x="209" y="51"/>
                    <a:pt x="209" y="113"/>
                  </a:cubicBezTo>
                  <a:cubicBezTo>
                    <a:pt x="209" y="175"/>
                    <a:pt x="173" y="226"/>
                    <a:pt x="105" y="226"/>
                  </a:cubicBezTo>
                  <a:cubicBezTo>
                    <a:pt x="37" y="226"/>
                    <a:pt x="0" y="175"/>
                    <a:pt x="0" y="113"/>
                  </a:cubicBezTo>
                  <a:cubicBezTo>
                    <a:pt x="0" y="48"/>
                    <a:pt x="34" y="0"/>
                    <a:pt x="105" y="0"/>
                  </a:cubicBezTo>
                  <a:close/>
                  <a:moveTo>
                    <a:pt x="105" y="195"/>
                  </a:moveTo>
                  <a:cubicBezTo>
                    <a:pt x="142" y="195"/>
                    <a:pt x="173" y="166"/>
                    <a:pt x="173" y="113"/>
                  </a:cubicBezTo>
                  <a:cubicBezTo>
                    <a:pt x="173" y="59"/>
                    <a:pt x="142" y="31"/>
                    <a:pt x="105" y="31"/>
                  </a:cubicBezTo>
                  <a:cubicBezTo>
                    <a:pt x="68" y="31"/>
                    <a:pt x="37" y="63"/>
                    <a:pt x="37" y="113"/>
                  </a:cubicBezTo>
                  <a:cubicBezTo>
                    <a:pt x="37" y="164"/>
                    <a:pt x="65" y="195"/>
                    <a:pt x="105" y="195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3" name="Freeform 81"/>
            <p:cNvSpPr>
              <a:spLocks noChangeArrowheads="1"/>
            </p:cNvSpPr>
            <p:nvPr/>
          </p:nvSpPr>
          <p:spPr bwMode="auto">
            <a:xfrm>
              <a:off x="7316573" y="2524760"/>
              <a:ext cx="74875" cy="109220"/>
            </a:xfrm>
            <a:custGeom>
              <a:avLst/>
              <a:gdLst>
                <a:gd name="T0" fmla="*/ 392461 w 207"/>
                <a:gd name="T1" fmla="*/ 0 h 306"/>
                <a:gd name="T2" fmla="*/ 5233654 w 207"/>
                <a:gd name="T3" fmla="*/ 0 h 306"/>
                <a:gd name="T4" fmla="*/ 5233654 w 207"/>
                <a:gd name="T5" fmla="*/ 14395981 h 306"/>
                <a:gd name="T6" fmla="*/ 5233654 w 207"/>
                <a:gd name="T7" fmla="*/ 14395981 h 306"/>
                <a:gd name="T8" fmla="*/ 14130396 w 207"/>
                <a:gd name="T9" fmla="*/ 10064302 h 306"/>
                <a:gd name="T10" fmla="*/ 26952468 w 207"/>
                <a:gd name="T11" fmla="*/ 24460283 h 306"/>
                <a:gd name="T12" fmla="*/ 14130396 w 207"/>
                <a:gd name="T13" fmla="*/ 38856264 h 306"/>
                <a:gd name="T14" fmla="*/ 4840832 w 207"/>
                <a:gd name="T15" fmla="*/ 34524942 h 306"/>
                <a:gd name="T16" fmla="*/ 4840832 w 207"/>
                <a:gd name="T17" fmla="*/ 34524942 h 306"/>
                <a:gd name="T18" fmla="*/ 4840832 w 207"/>
                <a:gd name="T19" fmla="*/ 38219148 h 306"/>
                <a:gd name="T20" fmla="*/ 0 w 207"/>
                <a:gd name="T21" fmla="*/ 38219148 h 306"/>
                <a:gd name="T22" fmla="*/ 0 w 207"/>
                <a:gd name="T23" fmla="*/ 0 h 306"/>
                <a:gd name="T24" fmla="*/ 392461 w 207"/>
                <a:gd name="T25" fmla="*/ 0 h 306"/>
                <a:gd name="T26" fmla="*/ 13737935 w 207"/>
                <a:gd name="T27" fmla="*/ 14013711 h 306"/>
                <a:gd name="T28" fmla="*/ 5233654 w 207"/>
                <a:gd name="T29" fmla="*/ 24460283 h 306"/>
                <a:gd name="T30" fmla="*/ 14130396 w 207"/>
                <a:gd name="T31" fmla="*/ 34906855 h 306"/>
                <a:gd name="T32" fmla="*/ 22504097 w 207"/>
                <a:gd name="T33" fmla="*/ 24078013 h 306"/>
                <a:gd name="T34" fmla="*/ 13737935 w 207"/>
                <a:gd name="T35" fmla="*/ 14013711 h 3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7" h="306">
                  <a:moveTo>
                    <a:pt x="3" y="0"/>
                  </a:moveTo>
                  <a:lnTo>
                    <a:pt x="40" y="0"/>
                  </a:lnTo>
                  <a:lnTo>
                    <a:pt x="40" y="113"/>
                  </a:lnTo>
                  <a:cubicBezTo>
                    <a:pt x="51" y="91"/>
                    <a:pt x="79" y="79"/>
                    <a:pt x="108" y="79"/>
                  </a:cubicBezTo>
                  <a:cubicBezTo>
                    <a:pt x="175" y="79"/>
                    <a:pt x="206" y="133"/>
                    <a:pt x="206" y="192"/>
                  </a:cubicBezTo>
                  <a:cubicBezTo>
                    <a:pt x="206" y="254"/>
                    <a:pt x="172" y="305"/>
                    <a:pt x="108" y="305"/>
                  </a:cubicBezTo>
                  <a:cubicBezTo>
                    <a:pt x="85" y="305"/>
                    <a:pt x="54" y="297"/>
                    <a:pt x="37" y="271"/>
                  </a:cubicBezTo>
                  <a:lnTo>
                    <a:pt x="37" y="300"/>
                  </a:lnTo>
                  <a:lnTo>
                    <a:pt x="0" y="300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05" y="110"/>
                  </a:moveTo>
                  <a:cubicBezTo>
                    <a:pt x="57" y="110"/>
                    <a:pt x="40" y="153"/>
                    <a:pt x="40" y="192"/>
                  </a:cubicBezTo>
                  <a:cubicBezTo>
                    <a:pt x="40" y="235"/>
                    <a:pt x="60" y="274"/>
                    <a:pt x="108" y="274"/>
                  </a:cubicBezTo>
                  <a:cubicBezTo>
                    <a:pt x="156" y="274"/>
                    <a:pt x="172" y="232"/>
                    <a:pt x="172" y="189"/>
                  </a:cubicBezTo>
                  <a:cubicBezTo>
                    <a:pt x="172" y="150"/>
                    <a:pt x="150" y="110"/>
                    <a:pt x="105" y="110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4" name="Freeform 82"/>
            <p:cNvSpPr>
              <a:spLocks noChangeArrowheads="1"/>
            </p:cNvSpPr>
            <p:nvPr/>
          </p:nvSpPr>
          <p:spPr bwMode="auto">
            <a:xfrm>
              <a:off x="7405408" y="2524760"/>
              <a:ext cx="13959" cy="107950"/>
            </a:xfrm>
            <a:custGeom>
              <a:avLst/>
              <a:gdLst>
                <a:gd name="T0" fmla="*/ 4992914 w 38"/>
                <a:gd name="T1" fmla="*/ 5916449 h 301"/>
                <a:gd name="T2" fmla="*/ 0 w 38"/>
                <a:gd name="T3" fmla="*/ 5916449 h 301"/>
                <a:gd name="T4" fmla="*/ 0 w 38"/>
                <a:gd name="T5" fmla="*/ 0 h 301"/>
                <a:gd name="T6" fmla="*/ 4992914 w 38"/>
                <a:gd name="T7" fmla="*/ 0 h 301"/>
                <a:gd name="T8" fmla="*/ 4992914 w 38"/>
                <a:gd name="T9" fmla="*/ 5916449 h 301"/>
                <a:gd name="T10" fmla="*/ 0 w 38"/>
                <a:gd name="T11" fmla="*/ 10546823 h 301"/>
                <a:gd name="T12" fmla="*/ 4992914 w 38"/>
                <a:gd name="T13" fmla="*/ 10546823 h 301"/>
                <a:gd name="T14" fmla="*/ 4992914 w 38"/>
                <a:gd name="T15" fmla="*/ 38586207 h 301"/>
                <a:gd name="T16" fmla="*/ 0 w 38"/>
                <a:gd name="T17" fmla="*/ 38586207 h 301"/>
                <a:gd name="T18" fmla="*/ 0 w 38"/>
                <a:gd name="T19" fmla="*/ 10546823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301">
                  <a:moveTo>
                    <a:pt x="37" y="46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6"/>
                  </a:lnTo>
                  <a:close/>
                  <a:moveTo>
                    <a:pt x="0" y="82"/>
                  </a:moveTo>
                  <a:lnTo>
                    <a:pt x="37" y="82"/>
                  </a:lnTo>
                  <a:lnTo>
                    <a:pt x="37" y="300"/>
                  </a:lnTo>
                  <a:lnTo>
                    <a:pt x="0" y="30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5" name="Freeform 83"/>
            <p:cNvSpPr>
              <a:spLocks noChangeArrowheads="1"/>
            </p:cNvSpPr>
            <p:nvPr/>
          </p:nvSpPr>
          <p:spPr bwMode="auto">
            <a:xfrm>
              <a:off x="7434596" y="2524760"/>
              <a:ext cx="12691" cy="107950"/>
            </a:xfrm>
            <a:custGeom>
              <a:avLst/>
              <a:gdLst>
                <a:gd name="T0" fmla="*/ 0 w 37"/>
                <a:gd name="T1" fmla="*/ 0 h 301"/>
                <a:gd name="T2" fmla="*/ 4235364 w 37"/>
                <a:gd name="T3" fmla="*/ 0 h 301"/>
                <a:gd name="T4" fmla="*/ 4235364 w 37"/>
                <a:gd name="T5" fmla="*/ 38586207 h 301"/>
                <a:gd name="T6" fmla="*/ 0 w 37"/>
                <a:gd name="T7" fmla="*/ 38586207 h 301"/>
                <a:gd name="T8" fmla="*/ 0 w 37"/>
                <a:gd name="T9" fmla="*/ 0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01">
                  <a:moveTo>
                    <a:pt x="0" y="0"/>
                  </a:moveTo>
                  <a:lnTo>
                    <a:pt x="36" y="0"/>
                  </a:lnTo>
                  <a:lnTo>
                    <a:pt x="36" y="300"/>
                  </a:lnTo>
                  <a:lnTo>
                    <a:pt x="0" y="300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6" name="Freeform 84"/>
            <p:cNvSpPr>
              <a:spLocks noChangeArrowheads="1"/>
            </p:cNvSpPr>
            <p:nvPr/>
          </p:nvSpPr>
          <p:spPr bwMode="auto">
            <a:xfrm>
              <a:off x="7459978" y="2552700"/>
              <a:ext cx="72338" cy="81280"/>
            </a:xfrm>
            <a:custGeom>
              <a:avLst/>
              <a:gdLst>
                <a:gd name="T0" fmla="*/ 25392070 w 202"/>
                <a:gd name="T1" fmla="*/ 19615693 h 227"/>
                <a:gd name="T2" fmla="*/ 13465253 w 202"/>
                <a:gd name="T3" fmla="*/ 28975067 h 227"/>
                <a:gd name="T4" fmla="*/ 0 w 202"/>
                <a:gd name="T5" fmla="*/ 14487533 h 227"/>
                <a:gd name="T6" fmla="*/ 13080644 w 202"/>
                <a:gd name="T7" fmla="*/ 0 h 227"/>
                <a:gd name="T8" fmla="*/ 25776679 w 202"/>
                <a:gd name="T9" fmla="*/ 16026124 h 227"/>
                <a:gd name="T10" fmla="*/ 5129552 w 202"/>
                <a:gd name="T11" fmla="*/ 16026124 h 227"/>
                <a:gd name="T12" fmla="*/ 13722017 w 202"/>
                <a:gd name="T13" fmla="*/ 25000582 h 227"/>
                <a:gd name="T14" fmla="*/ 21031736 w 202"/>
                <a:gd name="T15" fmla="*/ 19615693 h 227"/>
                <a:gd name="T16" fmla="*/ 25392070 w 202"/>
                <a:gd name="T17" fmla="*/ 19615693 h 227"/>
                <a:gd name="T18" fmla="*/ 21031736 w 202"/>
                <a:gd name="T19" fmla="*/ 11667082 h 227"/>
                <a:gd name="T20" fmla="*/ 13080644 w 202"/>
                <a:gd name="T21" fmla="*/ 3718112 h 227"/>
                <a:gd name="T22" fmla="*/ 5129552 w 202"/>
                <a:gd name="T23" fmla="*/ 11667082 h 227"/>
                <a:gd name="T24" fmla="*/ 21031736 w 202"/>
                <a:gd name="T25" fmla="*/ 11667082 h 2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" h="227">
                  <a:moveTo>
                    <a:pt x="198" y="153"/>
                  </a:moveTo>
                  <a:cubicBezTo>
                    <a:pt x="189" y="201"/>
                    <a:pt x="155" y="226"/>
                    <a:pt x="105" y="226"/>
                  </a:cubicBezTo>
                  <a:cubicBezTo>
                    <a:pt x="37" y="226"/>
                    <a:pt x="3" y="178"/>
                    <a:pt x="0" y="113"/>
                  </a:cubicBezTo>
                  <a:cubicBezTo>
                    <a:pt x="0" y="48"/>
                    <a:pt x="43" y="0"/>
                    <a:pt x="102" y="0"/>
                  </a:cubicBezTo>
                  <a:cubicBezTo>
                    <a:pt x="178" y="0"/>
                    <a:pt x="201" y="71"/>
                    <a:pt x="201" y="125"/>
                  </a:cubicBezTo>
                  <a:lnTo>
                    <a:pt x="40" y="125"/>
                  </a:lnTo>
                  <a:cubicBezTo>
                    <a:pt x="40" y="161"/>
                    <a:pt x="60" y="195"/>
                    <a:pt x="107" y="195"/>
                  </a:cubicBezTo>
                  <a:cubicBezTo>
                    <a:pt x="139" y="195"/>
                    <a:pt x="158" y="181"/>
                    <a:pt x="164" y="153"/>
                  </a:cubicBezTo>
                  <a:lnTo>
                    <a:pt x="198" y="153"/>
                  </a:lnTo>
                  <a:close/>
                  <a:moveTo>
                    <a:pt x="164" y="91"/>
                  </a:moveTo>
                  <a:cubicBezTo>
                    <a:pt x="161" y="57"/>
                    <a:pt x="139" y="29"/>
                    <a:pt x="102" y="29"/>
                  </a:cubicBezTo>
                  <a:cubicBezTo>
                    <a:pt x="65" y="29"/>
                    <a:pt x="43" y="57"/>
                    <a:pt x="40" y="91"/>
                  </a:cubicBezTo>
                  <a:lnTo>
                    <a:pt x="164" y="9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7" name="Freeform 85"/>
            <p:cNvSpPr>
              <a:spLocks noChangeArrowheads="1"/>
            </p:cNvSpPr>
            <p:nvPr/>
          </p:nvSpPr>
          <p:spPr bwMode="auto">
            <a:xfrm>
              <a:off x="7575464" y="2522220"/>
              <a:ext cx="96450" cy="113030"/>
            </a:xfrm>
            <a:custGeom>
              <a:avLst/>
              <a:gdLst>
                <a:gd name="T0" fmla="*/ 18512305 w 269"/>
                <a:gd name="T1" fmla="*/ 4405650 h 314"/>
                <a:gd name="T2" fmla="*/ 5399407 w 269"/>
                <a:gd name="T3" fmla="*/ 20084423 h 314"/>
                <a:gd name="T4" fmla="*/ 18512305 w 269"/>
                <a:gd name="T5" fmla="*/ 36151962 h 314"/>
                <a:gd name="T6" fmla="*/ 29439839 w 269"/>
                <a:gd name="T7" fmla="*/ 25138016 h 314"/>
                <a:gd name="T8" fmla="*/ 34453446 w 269"/>
                <a:gd name="T9" fmla="*/ 25138016 h 314"/>
                <a:gd name="T10" fmla="*/ 17741063 w 269"/>
                <a:gd name="T11" fmla="*/ 40557612 h 314"/>
                <a:gd name="T12" fmla="*/ 0 w 269"/>
                <a:gd name="T13" fmla="*/ 20473189 h 314"/>
                <a:gd name="T14" fmla="*/ 18126863 w 269"/>
                <a:gd name="T15" fmla="*/ 0 h 314"/>
                <a:gd name="T16" fmla="*/ 34068004 w 269"/>
                <a:gd name="T17" fmla="*/ 12439419 h 314"/>
                <a:gd name="T18" fmla="*/ 29439839 w 269"/>
                <a:gd name="T19" fmla="*/ 12439419 h 314"/>
                <a:gd name="T20" fmla="*/ 18512305 w 269"/>
                <a:gd name="T21" fmla="*/ 4405650 h 3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9" h="314">
                  <a:moveTo>
                    <a:pt x="144" y="34"/>
                  </a:moveTo>
                  <a:cubicBezTo>
                    <a:pt x="73" y="34"/>
                    <a:pt x="42" y="93"/>
                    <a:pt x="42" y="155"/>
                  </a:cubicBezTo>
                  <a:cubicBezTo>
                    <a:pt x="42" y="223"/>
                    <a:pt x="73" y="279"/>
                    <a:pt x="144" y="279"/>
                  </a:cubicBezTo>
                  <a:cubicBezTo>
                    <a:pt x="195" y="279"/>
                    <a:pt x="226" y="242"/>
                    <a:pt x="229" y="194"/>
                  </a:cubicBezTo>
                  <a:lnTo>
                    <a:pt x="268" y="194"/>
                  </a:lnTo>
                  <a:cubicBezTo>
                    <a:pt x="260" y="268"/>
                    <a:pt x="214" y="313"/>
                    <a:pt x="138" y="313"/>
                  </a:cubicBezTo>
                  <a:cubicBezTo>
                    <a:pt x="45" y="313"/>
                    <a:pt x="0" y="245"/>
                    <a:pt x="0" y="158"/>
                  </a:cubicBezTo>
                  <a:cubicBezTo>
                    <a:pt x="0" y="70"/>
                    <a:pt x="48" y="0"/>
                    <a:pt x="141" y="0"/>
                  </a:cubicBezTo>
                  <a:cubicBezTo>
                    <a:pt x="203" y="0"/>
                    <a:pt x="254" y="34"/>
                    <a:pt x="265" y="96"/>
                  </a:cubicBezTo>
                  <a:lnTo>
                    <a:pt x="229" y="96"/>
                  </a:lnTo>
                  <a:cubicBezTo>
                    <a:pt x="220" y="53"/>
                    <a:pt x="186" y="34"/>
                    <a:pt x="144" y="34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8" name="Freeform 86"/>
            <p:cNvSpPr>
              <a:spLocks noChangeArrowheads="1"/>
            </p:cNvSpPr>
            <p:nvPr/>
          </p:nvSpPr>
          <p:spPr bwMode="auto">
            <a:xfrm>
              <a:off x="7684604" y="2552700"/>
              <a:ext cx="76144" cy="81280"/>
            </a:xfrm>
            <a:custGeom>
              <a:avLst/>
              <a:gdLst>
                <a:gd name="T0" fmla="*/ 13672924 w 210"/>
                <a:gd name="T1" fmla="*/ 0 h 227"/>
                <a:gd name="T2" fmla="*/ 27477469 w 210"/>
                <a:gd name="T3" fmla="*/ 14487533 h 227"/>
                <a:gd name="T4" fmla="*/ 13672924 w 210"/>
                <a:gd name="T5" fmla="*/ 28975067 h 227"/>
                <a:gd name="T6" fmla="*/ 0 w 210"/>
                <a:gd name="T7" fmla="*/ 14487533 h 227"/>
                <a:gd name="T8" fmla="*/ 13672924 w 210"/>
                <a:gd name="T9" fmla="*/ 0 h 227"/>
                <a:gd name="T10" fmla="*/ 13672924 w 210"/>
                <a:gd name="T11" fmla="*/ 25000582 h 227"/>
                <a:gd name="T12" fmla="*/ 22613318 w 210"/>
                <a:gd name="T13" fmla="*/ 14487533 h 227"/>
                <a:gd name="T14" fmla="*/ 13672924 w 210"/>
                <a:gd name="T15" fmla="*/ 3974485 h 227"/>
                <a:gd name="T16" fmla="*/ 4864514 w 210"/>
                <a:gd name="T17" fmla="*/ 14487533 h 227"/>
                <a:gd name="T18" fmla="*/ 13672924 w 210"/>
                <a:gd name="T19" fmla="*/ 25000582 h 2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0" h="227">
                  <a:moveTo>
                    <a:pt x="104" y="0"/>
                  </a:moveTo>
                  <a:cubicBezTo>
                    <a:pt x="172" y="0"/>
                    <a:pt x="209" y="51"/>
                    <a:pt x="209" y="113"/>
                  </a:cubicBezTo>
                  <a:cubicBezTo>
                    <a:pt x="209" y="175"/>
                    <a:pt x="172" y="226"/>
                    <a:pt x="104" y="226"/>
                  </a:cubicBezTo>
                  <a:cubicBezTo>
                    <a:pt x="37" y="226"/>
                    <a:pt x="0" y="175"/>
                    <a:pt x="0" y="113"/>
                  </a:cubicBezTo>
                  <a:cubicBezTo>
                    <a:pt x="0" y="48"/>
                    <a:pt x="37" y="0"/>
                    <a:pt x="104" y="0"/>
                  </a:cubicBezTo>
                  <a:close/>
                  <a:moveTo>
                    <a:pt x="104" y="195"/>
                  </a:moveTo>
                  <a:cubicBezTo>
                    <a:pt x="141" y="195"/>
                    <a:pt x="172" y="166"/>
                    <a:pt x="172" y="113"/>
                  </a:cubicBezTo>
                  <a:cubicBezTo>
                    <a:pt x="172" y="59"/>
                    <a:pt x="141" y="31"/>
                    <a:pt x="104" y="31"/>
                  </a:cubicBezTo>
                  <a:cubicBezTo>
                    <a:pt x="68" y="31"/>
                    <a:pt x="37" y="63"/>
                    <a:pt x="37" y="113"/>
                  </a:cubicBezTo>
                  <a:cubicBezTo>
                    <a:pt x="39" y="164"/>
                    <a:pt x="68" y="195"/>
                    <a:pt x="104" y="195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49" name="Freeform 87"/>
            <p:cNvSpPr>
              <a:spLocks noChangeArrowheads="1"/>
            </p:cNvSpPr>
            <p:nvPr/>
          </p:nvSpPr>
          <p:spPr bwMode="auto">
            <a:xfrm>
              <a:off x="7770901" y="2552700"/>
              <a:ext cx="65992" cy="80010"/>
            </a:xfrm>
            <a:custGeom>
              <a:avLst/>
              <a:gdLst>
                <a:gd name="T0" fmla="*/ 643063 w 184"/>
                <a:gd name="T1" fmla="*/ 655286 h 221"/>
                <a:gd name="T2" fmla="*/ 5016468 w 184"/>
                <a:gd name="T3" fmla="*/ 655286 h 221"/>
                <a:gd name="T4" fmla="*/ 5016468 w 184"/>
                <a:gd name="T5" fmla="*/ 5111589 h 221"/>
                <a:gd name="T6" fmla="*/ 5016468 w 184"/>
                <a:gd name="T7" fmla="*/ 5111589 h 221"/>
                <a:gd name="T8" fmla="*/ 14149546 w 184"/>
                <a:gd name="T9" fmla="*/ 0 h 221"/>
                <a:gd name="T10" fmla="*/ 23539418 w 184"/>
                <a:gd name="T11" fmla="*/ 10354597 h 221"/>
                <a:gd name="T12" fmla="*/ 23539418 w 184"/>
                <a:gd name="T13" fmla="*/ 28835459 h 221"/>
                <a:gd name="T14" fmla="*/ 18908860 w 184"/>
                <a:gd name="T15" fmla="*/ 28835459 h 221"/>
                <a:gd name="T16" fmla="*/ 18908860 w 184"/>
                <a:gd name="T17" fmla="*/ 9568255 h 221"/>
                <a:gd name="T18" fmla="*/ 12991816 w 184"/>
                <a:gd name="T19" fmla="*/ 4063132 h 221"/>
                <a:gd name="T20" fmla="*/ 4630558 w 184"/>
                <a:gd name="T21" fmla="*/ 12845044 h 221"/>
                <a:gd name="T22" fmla="*/ 4630558 w 184"/>
                <a:gd name="T23" fmla="*/ 28835459 h 221"/>
                <a:gd name="T24" fmla="*/ 0 w 184"/>
                <a:gd name="T25" fmla="*/ 28835459 h 221"/>
                <a:gd name="T26" fmla="*/ 0 w 184"/>
                <a:gd name="T27" fmla="*/ 655286 h 221"/>
                <a:gd name="T28" fmla="*/ 643063 w 184"/>
                <a:gd name="T29" fmla="*/ 655286 h 2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4" h="221">
                  <a:moveTo>
                    <a:pt x="5" y="5"/>
                  </a:moveTo>
                  <a:lnTo>
                    <a:pt x="39" y="5"/>
                  </a:lnTo>
                  <a:lnTo>
                    <a:pt x="39" y="39"/>
                  </a:lnTo>
                  <a:cubicBezTo>
                    <a:pt x="53" y="14"/>
                    <a:pt x="79" y="0"/>
                    <a:pt x="110" y="0"/>
                  </a:cubicBezTo>
                  <a:cubicBezTo>
                    <a:pt x="166" y="0"/>
                    <a:pt x="183" y="33"/>
                    <a:pt x="183" y="79"/>
                  </a:cubicBezTo>
                  <a:lnTo>
                    <a:pt x="183" y="220"/>
                  </a:lnTo>
                  <a:lnTo>
                    <a:pt x="147" y="220"/>
                  </a:lnTo>
                  <a:lnTo>
                    <a:pt x="147" y="73"/>
                  </a:lnTo>
                  <a:cubicBezTo>
                    <a:pt x="147" y="48"/>
                    <a:pt x="130" y="31"/>
                    <a:pt x="101" y="31"/>
                  </a:cubicBezTo>
                  <a:cubicBezTo>
                    <a:pt x="59" y="31"/>
                    <a:pt x="36" y="59"/>
                    <a:pt x="36" y="98"/>
                  </a:cubicBezTo>
                  <a:lnTo>
                    <a:pt x="36" y="220"/>
                  </a:lnTo>
                  <a:lnTo>
                    <a:pt x="0" y="220"/>
                  </a:lnTo>
                  <a:lnTo>
                    <a:pt x="0" y="5"/>
                  </a:lnTo>
                  <a:lnTo>
                    <a:pt x="5" y="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0" name="Freeform 88"/>
            <p:cNvSpPr>
              <a:spLocks noChangeArrowheads="1"/>
            </p:cNvSpPr>
            <p:nvPr/>
          </p:nvSpPr>
          <p:spPr bwMode="auto">
            <a:xfrm>
              <a:off x="7845777" y="2524760"/>
              <a:ext cx="41880" cy="109220"/>
            </a:xfrm>
            <a:custGeom>
              <a:avLst/>
              <a:gdLst>
                <a:gd name="T0" fmla="*/ 0 w 119"/>
                <a:gd name="T1" fmla="*/ 15072360 h 303"/>
                <a:gd name="T2" fmla="*/ 0 w 119"/>
                <a:gd name="T3" fmla="*/ 11044197 h 303"/>
                <a:gd name="T4" fmla="*/ 4458988 w 119"/>
                <a:gd name="T5" fmla="*/ 11044197 h 303"/>
                <a:gd name="T6" fmla="*/ 4458988 w 119"/>
                <a:gd name="T7" fmla="*/ 7016394 h 303"/>
                <a:gd name="T8" fmla="*/ 11890401 w 119"/>
                <a:gd name="T9" fmla="*/ 0 h 303"/>
                <a:gd name="T10" fmla="*/ 14615064 w 119"/>
                <a:gd name="T11" fmla="*/ 389659 h 303"/>
                <a:gd name="T12" fmla="*/ 14615064 w 119"/>
                <a:gd name="T13" fmla="*/ 4417823 h 303"/>
                <a:gd name="T14" fmla="*/ 12261690 w 119"/>
                <a:gd name="T15" fmla="*/ 4027803 h 303"/>
                <a:gd name="T16" fmla="*/ 8669864 w 119"/>
                <a:gd name="T17" fmla="*/ 7406053 h 303"/>
                <a:gd name="T18" fmla="*/ 8669864 w 119"/>
                <a:gd name="T19" fmla="*/ 11434217 h 303"/>
                <a:gd name="T20" fmla="*/ 13995663 w 119"/>
                <a:gd name="T21" fmla="*/ 11434217 h 303"/>
                <a:gd name="T22" fmla="*/ 13995663 w 119"/>
                <a:gd name="T23" fmla="*/ 15462019 h 303"/>
                <a:gd name="T24" fmla="*/ 8669864 w 119"/>
                <a:gd name="T25" fmla="*/ 15462019 h 303"/>
                <a:gd name="T26" fmla="*/ 8669864 w 119"/>
                <a:gd name="T27" fmla="*/ 39239898 h 303"/>
                <a:gd name="T28" fmla="*/ 4211228 w 119"/>
                <a:gd name="T29" fmla="*/ 39239898 h 303"/>
                <a:gd name="T30" fmla="*/ 4211228 w 119"/>
                <a:gd name="T31" fmla="*/ 15072360 h 303"/>
                <a:gd name="T32" fmla="*/ 0 w 119"/>
                <a:gd name="T33" fmla="*/ 15072360 h 3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" h="303">
                  <a:moveTo>
                    <a:pt x="0" y="116"/>
                  </a:moveTo>
                  <a:lnTo>
                    <a:pt x="0" y="85"/>
                  </a:lnTo>
                  <a:lnTo>
                    <a:pt x="36" y="85"/>
                  </a:lnTo>
                  <a:lnTo>
                    <a:pt x="36" y="54"/>
                  </a:lnTo>
                  <a:cubicBezTo>
                    <a:pt x="36" y="20"/>
                    <a:pt x="56" y="0"/>
                    <a:pt x="96" y="0"/>
                  </a:cubicBezTo>
                  <a:cubicBezTo>
                    <a:pt x="101" y="0"/>
                    <a:pt x="113" y="0"/>
                    <a:pt x="118" y="3"/>
                  </a:cubicBezTo>
                  <a:lnTo>
                    <a:pt x="118" y="34"/>
                  </a:lnTo>
                  <a:cubicBezTo>
                    <a:pt x="113" y="31"/>
                    <a:pt x="104" y="31"/>
                    <a:pt x="99" y="31"/>
                  </a:cubicBezTo>
                  <a:cubicBezTo>
                    <a:pt x="82" y="31"/>
                    <a:pt x="70" y="37"/>
                    <a:pt x="70" y="57"/>
                  </a:cubicBezTo>
                  <a:lnTo>
                    <a:pt x="70" y="88"/>
                  </a:lnTo>
                  <a:lnTo>
                    <a:pt x="113" y="88"/>
                  </a:lnTo>
                  <a:lnTo>
                    <a:pt x="113" y="119"/>
                  </a:lnTo>
                  <a:lnTo>
                    <a:pt x="70" y="119"/>
                  </a:lnTo>
                  <a:lnTo>
                    <a:pt x="70" y="302"/>
                  </a:lnTo>
                  <a:lnTo>
                    <a:pt x="34" y="302"/>
                  </a:lnTo>
                  <a:lnTo>
                    <a:pt x="34" y="116"/>
                  </a:lnTo>
                  <a:lnTo>
                    <a:pt x="0" y="116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1" name="Freeform 89"/>
            <p:cNvSpPr>
              <a:spLocks noChangeArrowheads="1"/>
            </p:cNvSpPr>
            <p:nvPr/>
          </p:nvSpPr>
          <p:spPr bwMode="auto">
            <a:xfrm>
              <a:off x="7887656" y="2552700"/>
              <a:ext cx="73606" cy="81280"/>
            </a:xfrm>
            <a:custGeom>
              <a:avLst/>
              <a:gdLst>
                <a:gd name="T0" fmla="*/ 26289731 w 202"/>
                <a:gd name="T1" fmla="*/ 19615693 h 227"/>
                <a:gd name="T2" fmla="*/ 13941778 w 202"/>
                <a:gd name="T3" fmla="*/ 28975067 h 227"/>
                <a:gd name="T4" fmla="*/ 0 w 202"/>
                <a:gd name="T5" fmla="*/ 14487533 h 227"/>
                <a:gd name="T6" fmla="*/ 13543140 w 202"/>
                <a:gd name="T7" fmla="*/ 0 h 227"/>
                <a:gd name="T8" fmla="*/ 26688370 w 202"/>
                <a:gd name="T9" fmla="*/ 16026124 h 227"/>
                <a:gd name="T10" fmla="*/ 5310928 w 202"/>
                <a:gd name="T11" fmla="*/ 16026124 h 227"/>
                <a:gd name="T12" fmla="*/ 14340052 w 202"/>
                <a:gd name="T13" fmla="*/ 25000582 h 227"/>
                <a:gd name="T14" fmla="*/ 21775351 w 202"/>
                <a:gd name="T15" fmla="*/ 19615693 h 227"/>
                <a:gd name="T16" fmla="*/ 26289731 w 202"/>
                <a:gd name="T17" fmla="*/ 19615693 h 227"/>
                <a:gd name="T18" fmla="*/ 21377077 w 202"/>
                <a:gd name="T19" fmla="*/ 11667082 h 227"/>
                <a:gd name="T20" fmla="*/ 13144866 w 202"/>
                <a:gd name="T21" fmla="*/ 3718112 h 227"/>
                <a:gd name="T22" fmla="*/ 4912654 w 202"/>
                <a:gd name="T23" fmla="*/ 11667082 h 227"/>
                <a:gd name="T24" fmla="*/ 21377077 w 202"/>
                <a:gd name="T25" fmla="*/ 11667082 h 2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" h="227">
                  <a:moveTo>
                    <a:pt x="198" y="153"/>
                  </a:moveTo>
                  <a:cubicBezTo>
                    <a:pt x="189" y="201"/>
                    <a:pt x="156" y="226"/>
                    <a:pt x="105" y="226"/>
                  </a:cubicBezTo>
                  <a:cubicBezTo>
                    <a:pt x="37" y="226"/>
                    <a:pt x="3" y="178"/>
                    <a:pt x="0" y="113"/>
                  </a:cubicBezTo>
                  <a:cubicBezTo>
                    <a:pt x="0" y="48"/>
                    <a:pt x="43" y="0"/>
                    <a:pt x="102" y="0"/>
                  </a:cubicBezTo>
                  <a:cubicBezTo>
                    <a:pt x="178" y="0"/>
                    <a:pt x="201" y="71"/>
                    <a:pt x="201" y="125"/>
                  </a:cubicBezTo>
                  <a:lnTo>
                    <a:pt x="40" y="125"/>
                  </a:lnTo>
                  <a:cubicBezTo>
                    <a:pt x="40" y="161"/>
                    <a:pt x="60" y="195"/>
                    <a:pt x="108" y="195"/>
                  </a:cubicBezTo>
                  <a:cubicBezTo>
                    <a:pt x="139" y="195"/>
                    <a:pt x="158" y="181"/>
                    <a:pt x="164" y="153"/>
                  </a:cubicBezTo>
                  <a:lnTo>
                    <a:pt x="198" y="153"/>
                  </a:lnTo>
                  <a:close/>
                  <a:moveTo>
                    <a:pt x="161" y="91"/>
                  </a:moveTo>
                  <a:cubicBezTo>
                    <a:pt x="158" y="57"/>
                    <a:pt x="136" y="29"/>
                    <a:pt x="99" y="29"/>
                  </a:cubicBezTo>
                  <a:cubicBezTo>
                    <a:pt x="62" y="29"/>
                    <a:pt x="40" y="57"/>
                    <a:pt x="37" y="91"/>
                  </a:cubicBezTo>
                  <a:lnTo>
                    <a:pt x="161" y="9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2" name="Freeform 90"/>
            <p:cNvSpPr>
              <a:spLocks noChangeArrowheads="1"/>
            </p:cNvSpPr>
            <p:nvPr/>
          </p:nvSpPr>
          <p:spPr bwMode="auto">
            <a:xfrm>
              <a:off x="7971415" y="2552700"/>
              <a:ext cx="40610" cy="80010"/>
            </a:xfrm>
            <a:custGeom>
              <a:avLst/>
              <a:gdLst>
                <a:gd name="T0" fmla="*/ 367591 w 116"/>
                <a:gd name="T1" fmla="*/ 655286 h 221"/>
                <a:gd name="T2" fmla="*/ 4412136 w 116"/>
                <a:gd name="T3" fmla="*/ 655286 h 221"/>
                <a:gd name="T4" fmla="*/ 4412136 w 116"/>
                <a:gd name="T5" fmla="*/ 6553579 h 221"/>
                <a:gd name="T6" fmla="*/ 4412136 w 116"/>
                <a:gd name="T7" fmla="*/ 6553579 h 221"/>
                <a:gd name="T8" fmla="*/ 14094471 w 116"/>
                <a:gd name="T9" fmla="*/ 0 h 221"/>
                <a:gd name="T10" fmla="*/ 14094471 w 116"/>
                <a:gd name="T11" fmla="*/ 4718418 h 221"/>
                <a:gd name="T12" fmla="*/ 4412136 w 116"/>
                <a:gd name="T13" fmla="*/ 16252529 h 221"/>
                <a:gd name="T14" fmla="*/ 4412136 w 116"/>
                <a:gd name="T15" fmla="*/ 28835459 h 221"/>
                <a:gd name="T16" fmla="*/ 0 w 116"/>
                <a:gd name="T17" fmla="*/ 28835459 h 221"/>
                <a:gd name="T18" fmla="*/ 0 w 116"/>
                <a:gd name="T19" fmla="*/ 655286 h 221"/>
                <a:gd name="T20" fmla="*/ 367591 w 116"/>
                <a:gd name="T21" fmla="*/ 655286 h 2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6" h="221">
                  <a:moveTo>
                    <a:pt x="3" y="5"/>
                  </a:moveTo>
                  <a:lnTo>
                    <a:pt x="36" y="5"/>
                  </a:lnTo>
                  <a:lnTo>
                    <a:pt x="36" y="50"/>
                  </a:lnTo>
                  <a:cubicBezTo>
                    <a:pt x="53" y="17"/>
                    <a:pt x="79" y="0"/>
                    <a:pt x="115" y="0"/>
                  </a:cubicBezTo>
                  <a:lnTo>
                    <a:pt x="115" y="36"/>
                  </a:lnTo>
                  <a:cubicBezTo>
                    <a:pt x="59" y="36"/>
                    <a:pt x="36" y="67"/>
                    <a:pt x="36" y="124"/>
                  </a:cubicBezTo>
                  <a:lnTo>
                    <a:pt x="36" y="220"/>
                  </a:lnTo>
                  <a:lnTo>
                    <a:pt x="0" y="220"/>
                  </a:lnTo>
                  <a:lnTo>
                    <a:pt x="0" y="5"/>
                  </a:lnTo>
                  <a:lnTo>
                    <a:pt x="3" y="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3" name="Freeform 91"/>
            <p:cNvSpPr>
              <a:spLocks noChangeArrowheads="1"/>
            </p:cNvSpPr>
            <p:nvPr/>
          </p:nvSpPr>
          <p:spPr bwMode="auto">
            <a:xfrm>
              <a:off x="8015833" y="2552700"/>
              <a:ext cx="72338" cy="81280"/>
            </a:xfrm>
            <a:custGeom>
              <a:avLst/>
              <a:gdLst>
                <a:gd name="T0" fmla="*/ 25645081 w 201"/>
                <a:gd name="T1" fmla="*/ 19615693 h 227"/>
                <a:gd name="T2" fmla="*/ 13599904 w 201"/>
                <a:gd name="T3" fmla="*/ 28975067 h 227"/>
                <a:gd name="T4" fmla="*/ 0 w 201"/>
                <a:gd name="T5" fmla="*/ 14487533 h 227"/>
                <a:gd name="T6" fmla="*/ 13211222 w 201"/>
                <a:gd name="T7" fmla="*/ 0 h 227"/>
                <a:gd name="T8" fmla="*/ 25904202 w 201"/>
                <a:gd name="T9" fmla="*/ 16026124 h 227"/>
                <a:gd name="T10" fmla="*/ 5180984 w 201"/>
                <a:gd name="T11" fmla="*/ 16026124 h 227"/>
                <a:gd name="T12" fmla="*/ 13858665 w 201"/>
                <a:gd name="T13" fmla="*/ 25000582 h 227"/>
                <a:gd name="T14" fmla="*/ 21241460 w 201"/>
                <a:gd name="T15" fmla="*/ 19615693 h 227"/>
                <a:gd name="T16" fmla="*/ 25645081 w 201"/>
                <a:gd name="T17" fmla="*/ 19615693 h 227"/>
                <a:gd name="T18" fmla="*/ 21241460 w 201"/>
                <a:gd name="T19" fmla="*/ 11667082 h 227"/>
                <a:gd name="T20" fmla="*/ 13211222 w 201"/>
                <a:gd name="T21" fmla="*/ 3718112 h 227"/>
                <a:gd name="T22" fmla="*/ 5180984 w 201"/>
                <a:gd name="T23" fmla="*/ 11667082 h 227"/>
                <a:gd name="T24" fmla="*/ 21241460 w 201"/>
                <a:gd name="T25" fmla="*/ 11667082 h 2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227">
                  <a:moveTo>
                    <a:pt x="198" y="153"/>
                  </a:moveTo>
                  <a:cubicBezTo>
                    <a:pt x="189" y="201"/>
                    <a:pt x="155" y="226"/>
                    <a:pt x="105" y="226"/>
                  </a:cubicBezTo>
                  <a:cubicBezTo>
                    <a:pt x="37" y="226"/>
                    <a:pt x="3" y="178"/>
                    <a:pt x="0" y="113"/>
                  </a:cubicBezTo>
                  <a:cubicBezTo>
                    <a:pt x="0" y="48"/>
                    <a:pt x="42" y="0"/>
                    <a:pt x="102" y="0"/>
                  </a:cubicBezTo>
                  <a:cubicBezTo>
                    <a:pt x="178" y="0"/>
                    <a:pt x="200" y="71"/>
                    <a:pt x="200" y="125"/>
                  </a:cubicBezTo>
                  <a:lnTo>
                    <a:pt x="40" y="125"/>
                  </a:lnTo>
                  <a:cubicBezTo>
                    <a:pt x="40" y="161"/>
                    <a:pt x="59" y="195"/>
                    <a:pt x="107" y="195"/>
                  </a:cubicBezTo>
                  <a:cubicBezTo>
                    <a:pt x="138" y="195"/>
                    <a:pt x="158" y="181"/>
                    <a:pt x="164" y="153"/>
                  </a:cubicBezTo>
                  <a:lnTo>
                    <a:pt x="198" y="153"/>
                  </a:lnTo>
                  <a:close/>
                  <a:moveTo>
                    <a:pt x="164" y="91"/>
                  </a:moveTo>
                  <a:cubicBezTo>
                    <a:pt x="161" y="57"/>
                    <a:pt x="138" y="29"/>
                    <a:pt x="102" y="29"/>
                  </a:cubicBezTo>
                  <a:cubicBezTo>
                    <a:pt x="65" y="29"/>
                    <a:pt x="42" y="57"/>
                    <a:pt x="40" y="91"/>
                  </a:cubicBezTo>
                  <a:lnTo>
                    <a:pt x="164" y="9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4" name="Freeform 92"/>
            <p:cNvSpPr>
              <a:spLocks noChangeArrowheads="1"/>
            </p:cNvSpPr>
            <p:nvPr/>
          </p:nvSpPr>
          <p:spPr bwMode="auto">
            <a:xfrm>
              <a:off x="8098323" y="2552700"/>
              <a:ext cx="65992" cy="80010"/>
            </a:xfrm>
            <a:custGeom>
              <a:avLst/>
              <a:gdLst>
                <a:gd name="T0" fmla="*/ 643063 w 184"/>
                <a:gd name="T1" fmla="*/ 655286 h 221"/>
                <a:gd name="T2" fmla="*/ 5016468 w 184"/>
                <a:gd name="T3" fmla="*/ 655286 h 221"/>
                <a:gd name="T4" fmla="*/ 5016468 w 184"/>
                <a:gd name="T5" fmla="*/ 5111589 h 221"/>
                <a:gd name="T6" fmla="*/ 5016468 w 184"/>
                <a:gd name="T7" fmla="*/ 5111589 h 221"/>
                <a:gd name="T8" fmla="*/ 14149546 w 184"/>
                <a:gd name="T9" fmla="*/ 0 h 221"/>
                <a:gd name="T10" fmla="*/ 23539418 w 184"/>
                <a:gd name="T11" fmla="*/ 10354597 h 221"/>
                <a:gd name="T12" fmla="*/ 23539418 w 184"/>
                <a:gd name="T13" fmla="*/ 28835459 h 221"/>
                <a:gd name="T14" fmla="*/ 18780104 w 184"/>
                <a:gd name="T15" fmla="*/ 28835459 h 221"/>
                <a:gd name="T16" fmla="*/ 18780104 w 184"/>
                <a:gd name="T17" fmla="*/ 9568255 h 221"/>
                <a:gd name="T18" fmla="*/ 12991816 w 184"/>
                <a:gd name="T19" fmla="*/ 4063132 h 221"/>
                <a:gd name="T20" fmla="*/ 4630558 w 184"/>
                <a:gd name="T21" fmla="*/ 12845044 h 221"/>
                <a:gd name="T22" fmla="*/ 4630558 w 184"/>
                <a:gd name="T23" fmla="*/ 28835459 h 221"/>
                <a:gd name="T24" fmla="*/ 0 w 184"/>
                <a:gd name="T25" fmla="*/ 28835459 h 221"/>
                <a:gd name="T26" fmla="*/ 0 w 184"/>
                <a:gd name="T27" fmla="*/ 655286 h 221"/>
                <a:gd name="T28" fmla="*/ 643063 w 184"/>
                <a:gd name="T29" fmla="*/ 655286 h 2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4" h="221">
                  <a:moveTo>
                    <a:pt x="5" y="5"/>
                  </a:moveTo>
                  <a:lnTo>
                    <a:pt x="39" y="5"/>
                  </a:lnTo>
                  <a:lnTo>
                    <a:pt x="39" y="39"/>
                  </a:lnTo>
                  <a:cubicBezTo>
                    <a:pt x="53" y="14"/>
                    <a:pt x="79" y="0"/>
                    <a:pt x="110" y="0"/>
                  </a:cubicBezTo>
                  <a:cubicBezTo>
                    <a:pt x="166" y="0"/>
                    <a:pt x="183" y="33"/>
                    <a:pt x="183" y="79"/>
                  </a:cubicBezTo>
                  <a:lnTo>
                    <a:pt x="183" y="220"/>
                  </a:lnTo>
                  <a:lnTo>
                    <a:pt x="146" y="220"/>
                  </a:lnTo>
                  <a:lnTo>
                    <a:pt x="146" y="73"/>
                  </a:lnTo>
                  <a:cubicBezTo>
                    <a:pt x="146" y="48"/>
                    <a:pt x="129" y="31"/>
                    <a:pt x="101" y="31"/>
                  </a:cubicBezTo>
                  <a:cubicBezTo>
                    <a:pt x="59" y="31"/>
                    <a:pt x="36" y="59"/>
                    <a:pt x="36" y="98"/>
                  </a:cubicBezTo>
                  <a:lnTo>
                    <a:pt x="36" y="220"/>
                  </a:lnTo>
                  <a:lnTo>
                    <a:pt x="0" y="220"/>
                  </a:lnTo>
                  <a:lnTo>
                    <a:pt x="0" y="5"/>
                  </a:lnTo>
                  <a:lnTo>
                    <a:pt x="5" y="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5" name="Freeform 93"/>
            <p:cNvSpPr>
              <a:spLocks noChangeArrowheads="1"/>
            </p:cNvSpPr>
            <p:nvPr/>
          </p:nvSpPr>
          <p:spPr bwMode="auto">
            <a:xfrm>
              <a:off x="8175736" y="2552700"/>
              <a:ext cx="71068" cy="81280"/>
            </a:xfrm>
            <a:custGeom>
              <a:avLst/>
              <a:gdLst>
                <a:gd name="T0" fmla="*/ 13646485 w 199"/>
                <a:gd name="T1" fmla="*/ 3974485 h 227"/>
                <a:gd name="T2" fmla="*/ 4974046 w 199"/>
                <a:gd name="T3" fmla="*/ 14872092 h 227"/>
                <a:gd name="T4" fmla="*/ 13009015 w 199"/>
                <a:gd name="T5" fmla="*/ 25000582 h 227"/>
                <a:gd name="T6" fmla="*/ 20533652 w 199"/>
                <a:gd name="T7" fmla="*/ 18205646 h 227"/>
                <a:gd name="T8" fmla="*/ 25252710 w 199"/>
                <a:gd name="T9" fmla="*/ 18205646 h 227"/>
                <a:gd name="T10" fmla="*/ 13009015 w 199"/>
                <a:gd name="T11" fmla="*/ 28975067 h 227"/>
                <a:gd name="T12" fmla="*/ 0 w 199"/>
                <a:gd name="T13" fmla="*/ 14872092 h 227"/>
                <a:gd name="T14" fmla="*/ 13009015 w 199"/>
                <a:gd name="T15" fmla="*/ 0 h 227"/>
                <a:gd name="T16" fmla="*/ 24869872 w 199"/>
                <a:gd name="T17" fmla="*/ 9487560 h 227"/>
                <a:gd name="T18" fmla="*/ 20533652 w 199"/>
                <a:gd name="T19" fmla="*/ 9487560 h 227"/>
                <a:gd name="T20" fmla="*/ 13646485 w 199"/>
                <a:gd name="T21" fmla="*/ 3974485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9" h="227">
                  <a:moveTo>
                    <a:pt x="107" y="31"/>
                  </a:moveTo>
                  <a:cubicBezTo>
                    <a:pt x="56" y="31"/>
                    <a:pt x="39" y="74"/>
                    <a:pt x="39" y="116"/>
                  </a:cubicBezTo>
                  <a:cubicBezTo>
                    <a:pt x="39" y="156"/>
                    <a:pt x="56" y="195"/>
                    <a:pt x="102" y="195"/>
                  </a:cubicBezTo>
                  <a:cubicBezTo>
                    <a:pt x="135" y="195"/>
                    <a:pt x="155" y="175"/>
                    <a:pt x="161" y="142"/>
                  </a:cubicBezTo>
                  <a:lnTo>
                    <a:pt x="198" y="142"/>
                  </a:lnTo>
                  <a:cubicBezTo>
                    <a:pt x="189" y="195"/>
                    <a:pt x="158" y="226"/>
                    <a:pt x="102" y="226"/>
                  </a:cubicBezTo>
                  <a:cubicBezTo>
                    <a:pt x="37" y="226"/>
                    <a:pt x="0" y="181"/>
                    <a:pt x="0" y="116"/>
                  </a:cubicBezTo>
                  <a:cubicBezTo>
                    <a:pt x="0" y="51"/>
                    <a:pt x="34" y="0"/>
                    <a:pt x="102" y="0"/>
                  </a:cubicBezTo>
                  <a:cubicBezTo>
                    <a:pt x="150" y="0"/>
                    <a:pt x="189" y="23"/>
                    <a:pt x="195" y="74"/>
                  </a:cubicBezTo>
                  <a:lnTo>
                    <a:pt x="161" y="74"/>
                  </a:lnTo>
                  <a:cubicBezTo>
                    <a:pt x="155" y="46"/>
                    <a:pt x="138" y="31"/>
                    <a:pt x="107" y="31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6" name="Freeform 94"/>
            <p:cNvSpPr>
              <a:spLocks noChangeArrowheads="1"/>
            </p:cNvSpPr>
            <p:nvPr/>
          </p:nvSpPr>
          <p:spPr bwMode="auto">
            <a:xfrm>
              <a:off x="8254419" y="2552700"/>
              <a:ext cx="73606" cy="81280"/>
            </a:xfrm>
            <a:custGeom>
              <a:avLst/>
              <a:gdLst>
                <a:gd name="T0" fmla="*/ 26551991 w 201"/>
                <a:gd name="T1" fmla="*/ 19615693 h 227"/>
                <a:gd name="T2" fmla="*/ 14080718 w 201"/>
                <a:gd name="T3" fmla="*/ 28975067 h 227"/>
                <a:gd name="T4" fmla="*/ 0 w 201"/>
                <a:gd name="T5" fmla="*/ 14487533 h 227"/>
                <a:gd name="T6" fmla="*/ 13678265 w 201"/>
                <a:gd name="T7" fmla="*/ 0 h 227"/>
                <a:gd name="T8" fmla="*/ 26820415 w 201"/>
                <a:gd name="T9" fmla="*/ 16026124 h 227"/>
                <a:gd name="T10" fmla="*/ 5364083 w 201"/>
                <a:gd name="T11" fmla="*/ 16026124 h 227"/>
                <a:gd name="T12" fmla="*/ 14348776 w 201"/>
                <a:gd name="T13" fmla="*/ 25000582 h 227"/>
                <a:gd name="T14" fmla="*/ 21992814 w 201"/>
                <a:gd name="T15" fmla="*/ 19615693 h 227"/>
                <a:gd name="T16" fmla="*/ 26551991 w 201"/>
                <a:gd name="T17" fmla="*/ 19615693 h 227"/>
                <a:gd name="T18" fmla="*/ 21992814 w 201"/>
                <a:gd name="T19" fmla="*/ 11667082 h 227"/>
                <a:gd name="T20" fmla="*/ 13678265 w 201"/>
                <a:gd name="T21" fmla="*/ 3718112 h 227"/>
                <a:gd name="T22" fmla="*/ 5364083 w 201"/>
                <a:gd name="T23" fmla="*/ 11667082 h 227"/>
                <a:gd name="T24" fmla="*/ 21992814 w 201"/>
                <a:gd name="T25" fmla="*/ 11667082 h 2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1" h="227">
                  <a:moveTo>
                    <a:pt x="198" y="153"/>
                  </a:moveTo>
                  <a:cubicBezTo>
                    <a:pt x="189" y="201"/>
                    <a:pt x="155" y="226"/>
                    <a:pt x="105" y="226"/>
                  </a:cubicBezTo>
                  <a:cubicBezTo>
                    <a:pt x="37" y="226"/>
                    <a:pt x="3" y="178"/>
                    <a:pt x="0" y="113"/>
                  </a:cubicBezTo>
                  <a:cubicBezTo>
                    <a:pt x="0" y="48"/>
                    <a:pt x="42" y="0"/>
                    <a:pt x="102" y="0"/>
                  </a:cubicBezTo>
                  <a:cubicBezTo>
                    <a:pt x="178" y="0"/>
                    <a:pt x="200" y="71"/>
                    <a:pt x="200" y="125"/>
                  </a:cubicBezTo>
                  <a:lnTo>
                    <a:pt x="40" y="125"/>
                  </a:lnTo>
                  <a:cubicBezTo>
                    <a:pt x="40" y="161"/>
                    <a:pt x="59" y="195"/>
                    <a:pt x="107" y="195"/>
                  </a:cubicBezTo>
                  <a:cubicBezTo>
                    <a:pt x="138" y="195"/>
                    <a:pt x="158" y="181"/>
                    <a:pt x="164" y="153"/>
                  </a:cubicBezTo>
                  <a:lnTo>
                    <a:pt x="198" y="153"/>
                  </a:lnTo>
                  <a:close/>
                  <a:moveTo>
                    <a:pt x="164" y="91"/>
                  </a:moveTo>
                  <a:cubicBezTo>
                    <a:pt x="161" y="57"/>
                    <a:pt x="138" y="29"/>
                    <a:pt x="102" y="29"/>
                  </a:cubicBezTo>
                  <a:cubicBezTo>
                    <a:pt x="65" y="29"/>
                    <a:pt x="42" y="57"/>
                    <a:pt x="40" y="91"/>
                  </a:cubicBezTo>
                  <a:lnTo>
                    <a:pt x="164" y="9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7" name="Group 621"/>
          <p:cNvGrpSpPr>
            <a:grpSpLocks/>
          </p:cNvGrpSpPr>
          <p:nvPr userDrawn="1"/>
        </p:nvGrpSpPr>
        <p:grpSpPr bwMode="auto">
          <a:xfrm>
            <a:off x="9448804" y="5861053"/>
            <a:ext cx="2290233" cy="620184"/>
            <a:chOff x="6962775" y="5192713"/>
            <a:chExt cx="1373188" cy="371475"/>
          </a:xfrm>
        </p:grpSpPr>
        <p:sp>
          <p:nvSpPr>
            <p:cNvPr id="58" name="Freeform 95"/>
            <p:cNvSpPr>
              <a:spLocks noChangeArrowheads="1"/>
            </p:cNvSpPr>
            <p:nvPr/>
          </p:nvSpPr>
          <p:spPr bwMode="auto">
            <a:xfrm>
              <a:off x="7575760" y="5192713"/>
              <a:ext cx="52034" cy="81141"/>
            </a:xfrm>
            <a:custGeom>
              <a:avLst/>
              <a:gdLst>
                <a:gd name="T0" fmla="*/ 18543841 w 145"/>
                <a:gd name="T1" fmla="*/ 0 h 224"/>
                <a:gd name="T2" fmla="*/ 18543841 w 145"/>
                <a:gd name="T3" fmla="*/ 3280415 h 224"/>
                <a:gd name="T4" fmla="*/ 3605777 w 145"/>
                <a:gd name="T5" fmla="*/ 3280415 h 224"/>
                <a:gd name="T6" fmla="*/ 3605777 w 145"/>
                <a:gd name="T7" fmla="*/ 12596778 h 224"/>
                <a:gd name="T8" fmla="*/ 16740953 w 145"/>
                <a:gd name="T9" fmla="*/ 12596778 h 224"/>
                <a:gd name="T10" fmla="*/ 16740953 w 145"/>
                <a:gd name="T11" fmla="*/ 15877193 h 224"/>
                <a:gd name="T12" fmla="*/ 3605777 w 145"/>
                <a:gd name="T13" fmla="*/ 15877193 h 224"/>
                <a:gd name="T14" fmla="*/ 3605777 w 145"/>
                <a:gd name="T15" fmla="*/ 29261111 h 224"/>
                <a:gd name="T16" fmla="*/ 0 w 145"/>
                <a:gd name="T17" fmla="*/ 29261111 h 224"/>
                <a:gd name="T18" fmla="*/ 0 w 145"/>
                <a:gd name="T19" fmla="*/ 0 h 224"/>
                <a:gd name="T20" fmla="*/ 18543841 w 145"/>
                <a:gd name="T21" fmla="*/ 0 h 2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5" h="224">
                  <a:moveTo>
                    <a:pt x="144" y="0"/>
                  </a:moveTo>
                  <a:lnTo>
                    <a:pt x="144" y="25"/>
                  </a:lnTo>
                  <a:lnTo>
                    <a:pt x="28" y="25"/>
                  </a:lnTo>
                  <a:lnTo>
                    <a:pt x="28" y="96"/>
                  </a:lnTo>
                  <a:lnTo>
                    <a:pt x="130" y="96"/>
                  </a:lnTo>
                  <a:lnTo>
                    <a:pt x="130" y="121"/>
                  </a:lnTo>
                  <a:lnTo>
                    <a:pt x="28" y="121"/>
                  </a:lnTo>
                  <a:lnTo>
                    <a:pt x="28" y="223"/>
                  </a:lnTo>
                  <a:lnTo>
                    <a:pt x="0" y="223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59" name="Freeform 96"/>
            <p:cNvSpPr>
              <a:spLocks noChangeArrowheads="1"/>
            </p:cNvSpPr>
            <p:nvPr/>
          </p:nvSpPr>
          <p:spPr bwMode="auto">
            <a:xfrm>
              <a:off x="7632870" y="5211730"/>
              <a:ext cx="53303" cy="62124"/>
            </a:xfrm>
            <a:custGeom>
              <a:avLst/>
              <a:gdLst>
                <a:gd name="T0" fmla="*/ 9470284 w 151"/>
                <a:gd name="T1" fmla="*/ 22437663 h 171"/>
                <a:gd name="T2" fmla="*/ 0 w 151"/>
                <a:gd name="T3" fmla="*/ 11218650 h 171"/>
                <a:gd name="T4" fmla="*/ 9470284 w 151"/>
                <a:gd name="T5" fmla="*/ 0 h 171"/>
                <a:gd name="T6" fmla="*/ 18691350 w 151"/>
                <a:gd name="T7" fmla="*/ 12274758 h 171"/>
                <a:gd name="T8" fmla="*/ 3489052 w 151"/>
                <a:gd name="T9" fmla="*/ 12274758 h 171"/>
                <a:gd name="T10" fmla="*/ 9844111 w 151"/>
                <a:gd name="T11" fmla="*/ 19401943 h 171"/>
                <a:gd name="T12" fmla="*/ 15077689 w 151"/>
                <a:gd name="T13" fmla="*/ 15310478 h 171"/>
                <a:gd name="T14" fmla="*/ 17943696 w 151"/>
                <a:gd name="T15" fmla="*/ 15310478 h 171"/>
                <a:gd name="T16" fmla="*/ 9470284 w 151"/>
                <a:gd name="T17" fmla="*/ 22437663 h 171"/>
                <a:gd name="T18" fmla="*/ 14828471 w 151"/>
                <a:gd name="T19" fmla="*/ 9370915 h 171"/>
                <a:gd name="T20" fmla="*/ 9096457 w 151"/>
                <a:gd name="T21" fmla="*/ 3431715 h 171"/>
                <a:gd name="T22" fmla="*/ 3489052 w 151"/>
                <a:gd name="T23" fmla="*/ 9370915 h 171"/>
                <a:gd name="T24" fmla="*/ 14828471 w 151"/>
                <a:gd name="T25" fmla="*/ 9370915 h 1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1" h="171">
                  <a:moveTo>
                    <a:pt x="76" y="170"/>
                  </a:moveTo>
                  <a:cubicBezTo>
                    <a:pt x="25" y="170"/>
                    <a:pt x="0" y="133"/>
                    <a:pt x="0" y="85"/>
                  </a:cubicBezTo>
                  <a:cubicBezTo>
                    <a:pt x="0" y="37"/>
                    <a:pt x="31" y="0"/>
                    <a:pt x="76" y="0"/>
                  </a:cubicBezTo>
                  <a:cubicBezTo>
                    <a:pt x="133" y="0"/>
                    <a:pt x="150" y="54"/>
                    <a:pt x="150" y="93"/>
                  </a:cubicBezTo>
                  <a:lnTo>
                    <a:pt x="28" y="93"/>
                  </a:lnTo>
                  <a:cubicBezTo>
                    <a:pt x="28" y="122"/>
                    <a:pt x="42" y="147"/>
                    <a:pt x="79" y="147"/>
                  </a:cubicBezTo>
                  <a:cubicBezTo>
                    <a:pt x="102" y="147"/>
                    <a:pt x="116" y="136"/>
                    <a:pt x="121" y="116"/>
                  </a:cubicBezTo>
                  <a:lnTo>
                    <a:pt x="144" y="116"/>
                  </a:lnTo>
                  <a:cubicBezTo>
                    <a:pt x="135" y="153"/>
                    <a:pt x="113" y="170"/>
                    <a:pt x="76" y="170"/>
                  </a:cubicBezTo>
                  <a:close/>
                  <a:moveTo>
                    <a:pt x="119" y="71"/>
                  </a:moveTo>
                  <a:cubicBezTo>
                    <a:pt x="116" y="45"/>
                    <a:pt x="99" y="26"/>
                    <a:pt x="73" y="26"/>
                  </a:cubicBezTo>
                  <a:cubicBezTo>
                    <a:pt x="45" y="26"/>
                    <a:pt x="28" y="45"/>
                    <a:pt x="28" y="71"/>
                  </a:cubicBezTo>
                  <a:lnTo>
                    <a:pt x="119" y="7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0" name="Freeform 97"/>
            <p:cNvSpPr>
              <a:spLocks noChangeArrowheads="1"/>
            </p:cNvSpPr>
            <p:nvPr/>
          </p:nvSpPr>
          <p:spPr bwMode="auto">
            <a:xfrm>
              <a:off x="7692519" y="5192713"/>
              <a:ext cx="54572" cy="81141"/>
            </a:xfrm>
            <a:custGeom>
              <a:avLst/>
              <a:gdLst>
                <a:gd name="T0" fmla="*/ 0 w 151"/>
                <a:gd name="T1" fmla="*/ 0 h 227"/>
                <a:gd name="T2" fmla="*/ 3396113 w 151"/>
                <a:gd name="T3" fmla="*/ 0 h 227"/>
                <a:gd name="T4" fmla="*/ 3396113 w 151"/>
                <a:gd name="T5" fmla="*/ 10477198 h 227"/>
                <a:gd name="T6" fmla="*/ 3396113 w 151"/>
                <a:gd name="T7" fmla="*/ 10477198 h 227"/>
                <a:gd name="T8" fmla="*/ 10057150 w 151"/>
                <a:gd name="T9" fmla="*/ 7155063 h 227"/>
                <a:gd name="T10" fmla="*/ 19592071 w 151"/>
                <a:gd name="T11" fmla="*/ 18015447 h 227"/>
                <a:gd name="T12" fmla="*/ 10057150 w 151"/>
                <a:gd name="T13" fmla="*/ 28876187 h 227"/>
                <a:gd name="T14" fmla="*/ 3396113 w 151"/>
                <a:gd name="T15" fmla="*/ 25554053 h 227"/>
                <a:gd name="T16" fmla="*/ 3396113 w 151"/>
                <a:gd name="T17" fmla="*/ 25554053 h 227"/>
                <a:gd name="T18" fmla="*/ 3396113 w 151"/>
                <a:gd name="T19" fmla="*/ 28492644 h 227"/>
                <a:gd name="T20" fmla="*/ 0 w 151"/>
                <a:gd name="T21" fmla="*/ 28492644 h 227"/>
                <a:gd name="T22" fmla="*/ 0 w 151"/>
                <a:gd name="T23" fmla="*/ 0 h 227"/>
                <a:gd name="T24" fmla="*/ 9665388 w 151"/>
                <a:gd name="T25" fmla="*/ 10477198 h 227"/>
                <a:gd name="T26" fmla="*/ 3396113 w 151"/>
                <a:gd name="T27" fmla="*/ 18015447 h 227"/>
                <a:gd name="T28" fmla="*/ 10057150 w 151"/>
                <a:gd name="T29" fmla="*/ 25937239 h 227"/>
                <a:gd name="T30" fmla="*/ 16195958 w 151"/>
                <a:gd name="T31" fmla="*/ 18015447 h 227"/>
                <a:gd name="T32" fmla="*/ 9665388 w 151"/>
                <a:gd name="T33" fmla="*/ 10477198 h 2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1" h="227">
                  <a:moveTo>
                    <a:pt x="0" y="0"/>
                  </a:moveTo>
                  <a:lnTo>
                    <a:pt x="26" y="0"/>
                  </a:lnTo>
                  <a:lnTo>
                    <a:pt x="26" y="82"/>
                  </a:lnTo>
                  <a:cubicBezTo>
                    <a:pt x="34" y="65"/>
                    <a:pt x="54" y="56"/>
                    <a:pt x="77" y="56"/>
                  </a:cubicBezTo>
                  <a:cubicBezTo>
                    <a:pt x="124" y="56"/>
                    <a:pt x="150" y="96"/>
                    <a:pt x="150" y="141"/>
                  </a:cubicBezTo>
                  <a:cubicBezTo>
                    <a:pt x="150" y="186"/>
                    <a:pt x="124" y="226"/>
                    <a:pt x="77" y="226"/>
                  </a:cubicBezTo>
                  <a:cubicBezTo>
                    <a:pt x="60" y="226"/>
                    <a:pt x="37" y="220"/>
                    <a:pt x="26" y="200"/>
                  </a:cubicBezTo>
                  <a:lnTo>
                    <a:pt x="26" y="223"/>
                  </a:lnTo>
                  <a:lnTo>
                    <a:pt x="0" y="223"/>
                  </a:lnTo>
                  <a:lnTo>
                    <a:pt x="0" y="0"/>
                  </a:lnTo>
                  <a:close/>
                  <a:moveTo>
                    <a:pt x="74" y="82"/>
                  </a:moveTo>
                  <a:cubicBezTo>
                    <a:pt x="37" y="82"/>
                    <a:pt x="26" y="113"/>
                    <a:pt x="26" y="141"/>
                  </a:cubicBezTo>
                  <a:cubicBezTo>
                    <a:pt x="26" y="172"/>
                    <a:pt x="41" y="203"/>
                    <a:pt x="77" y="203"/>
                  </a:cubicBezTo>
                  <a:cubicBezTo>
                    <a:pt x="114" y="203"/>
                    <a:pt x="124" y="172"/>
                    <a:pt x="124" y="141"/>
                  </a:cubicBezTo>
                  <a:cubicBezTo>
                    <a:pt x="124" y="110"/>
                    <a:pt x="108" y="82"/>
                    <a:pt x="74" y="82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1" name="Freeform 98"/>
            <p:cNvSpPr>
              <a:spLocks noChangeArrowheads="1"/>
            </p:cNvSpPr>
            <p:nvPr/>
          </p:nvSpPr>
          <p:spPr bwMode="auto">
            <a:xfrm>
              <a:off x="7755975" y="5211730"/>
              <a:ext cx="31728" cy="60856"/>
            </a:xfrm>
            <a:custGeom>
              <a:avLst/>
              <a:gdLst>
                <a:gd name="T0" fmla="*/ 0 w 86"/>
                <a:gd name="T1" fmla="*/ 787143 h 168"/>
                <a:gd name="T2" fmla="*/ 3538779 w 86"/>
                <a:gd name="T3" fmla="*/ 787143 h 168"/>
                <a:gd name="T4" fmla="*/ 3538779 w 86"/>
                <a:gd name="T5" fmla="*/ 5248830 h 168"/>
                <a:gd name="T6" fmla="*/ 3538779 w 86"/>
                <a:gd name="T7" fmla="*/ 5248830 h 168"/>
                <a:gd name="T8" fmla="*/ 11569283 w 86"/>
                <a:gd name="T9" fmla="*/ 393753 h 168"/>
                <a:gd name="T10" fmla="*/ 11569283 w 86"/>
                <a:gd name="T11" fmla="*/ 4067572 h 168"/>
                <a:gd name="T12" fmla="*/ 3538779 w 86"/>
                <a:gd name="T13" fmla="*/ 12596830 h 168"/>
                <a:gd name="T14" fmla="*/ 3538779 w 86"/>
                <a:gd name="T15" fmla="*/ 21913231 h 168"/>
                <a:gd name="T16" fmla="*/ 0 w 86"/>
                <a:gd name="T17" fmla="*/ 21913231 h 168"/>
                <a:gd name="T18" fmla="*/ 0 w 86"/>
                <a:gd name="T19" fmla="*/ 787143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" h="168">
                  <a:moveTo>
                    <a:pt x="0" y="6"/>
                  </a:moveTo>
                  <a:lnTo>
                    <a:pt x="26" y="6"/>
                  </a:lnTo>
                  <a:lnTo>
                    <a:pt x="26" y="40"/>
                  </a:lnTo>
                  <a:cubicBezTo>
                    <a:pt x="40" y="14"/>
                    <a:pt x="57" y="0"/>
                    <a:pt x="85" y="3"/>
                  </a:cubicBezTo>
                  <a:lnTo>
                    <a:pt x="85" y="31"/>
                  </a:lnTo>
                  <a:cubicBezTo>
                    <a:pt x="43" y="31"/>
                    <a:pt x="26" y="54"/>
                    <a:pt x="26" y="96"/>
                  </a:cubicBezTo>
                  <a:lnTo>
                    <a:pt x="26" y="167"/>
                  </a:lnTo>
                  <a:lnTo>
                    <a:pt x="0" y="167"/>
                  </a:lnTo>
                  <a:lnTo>
                    <a:pt x="0" y="6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2" name="Freeform 99"/>
            <p:cNvSpPr>
              <a:spLocks noChangeArrowheads="1"/>
            </p:cNvSpPr>
            <p:nvPr/>
          </p:nvSpPr>
          <p:spPr bwMode="auto">
            <a:xfrm>
              <a:off x="7791511" y="5215534"/>
              <a:ext cx="46957" cy="58320"/>
            </a:xfrm>
            <a:custGeom>
              <a:avLst/>
              <a:gdLst>
                <a:gd name="T0" fmla="*/ 13139550 w 134"/>
                <a:gd name="T1" fmla="*/ 20113684 h 165"/>
                <a:gd name="T2" fmla="*/ 13139550 w 134"/>
                <a:gd name="T3" fmla="*/ 16865437 h 165"/>
                <a:gd name="T4" fmla="*/ 6999396 w 134"/>
                <a:gd name="T5" fmla="*/ 20488700 h 165"/>
                <a:gd name="T6" fmla="*/ 0 w 134"/>
                <a:gd name="T7" fmla="*/ 12992636 h 165"/>
                <a:gd name="T8" fmla="*/ 0 w 134"/>
                <a:gd name="T9" fmla="*/ 0 h 165"/>
                <a:gd name="T10" fmla="*/ 3192726 w 134"/>
                <a:gd name="T11" fmla="*/ 0 h 165"/>
                <a:gd name="T12" fmla="*/ 3192726 w 134"/>
                <a:gd name="T13" fmla="*/ 13742313 h 165"/>
                <a:gd name="T14" fmla="*/ 7368044 w 134"/>
                <a:gd name="T15" fmla="*/ 17615114 h 165"/>
                <a:gd name="T16" fmla="*/ 13139550 w 134"/>
                <a:gd name="T17" fmla="*/ 11243743 h 165"/>
                <a:gd name="T18" fmla="*/ 13139550 w 134"/>
                <a:gd name="T19" fmla="*/ 0 h 165"/>
                <a:gd name="T20" fmla="*/ 16332275 w 134"/>
                <a:gd name="T21" fmla="*/ 0 h 165"/>
                <a:gd name="T22" fmla="*/ 16332275 w 134"/>
                <a:gd name="T23" fmla="*/ 20113684 h 165"/>
                <a:gd name="T24" fmla="*/ 13139550 w 134"/>
                <a:gd name="T25" fmla="*/ 20113684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4" h="165">
                  <a:moveTo>
                    <a:pt x="107" y="161"/>
                  </a:moveTo>
                  <a:lnTo>
                    <a:pt x="107" y="135"/>
                  </a:lnTo>
                  <a:cubicBezTo>
                    <a:pt x="96" y="155"/>
                    <a:pt x="79" y="164"/>
                    <a:pt x="57" y="164"/>
                  </a:cubicBezTo>
                  <a:cubicBezTo>
                    <a:pt x="14" y="164"/>
                    <a:pt x="0" y="138"/>
                    <a:pt x="0" y="104"/>
                  </a:cubicBezTo>
                  <a:lnTo>
                    <a:pt x="0" y="0"/>
                  </a:lnTo>
                  <a:lnTo>
                    <a:pt x="26" y="0"/>
                  </a:lnTo>
                  <a:lnTo>
                    <a:pt x="26" y="110"/>
                  </a:lnTo>
                  <a:cubicBezTo>
                    <a:pt x="26" y="130"/>
                    <a:pt x="37" y="141"/>
                    <a:pt x="60" y="141"/>
                  </a:cubicBezTo>
                  <a:cubicBezTo>
                    <a:pt x="91" y="141"/>
                    <a:pt x="107" y="118"/>
                    <a:pt x="107" y="90"/>
                  </a:cubicBezTo>
                  <a:lnTo>
                    <a:pt x="107" y="0"/>
                  </a:lnTo>
                  <a:lnTo>
                    <a:pt x="133" y="0"/>
                  </a:lnTo>
                  <a:lnTo>
                    <a:pt x="133" y="161"/>
                  </a:lnTo>
                  <a:lnTo>
                    <a:pt x="107" y="161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3" name="Freeform 100"/>
            <p:cNvSpPr>
              <a:spLocks noChangeArrowheads="1"/>
            </p:cNvSpPr>
            <p:nvPr/>
          </p:nvSpPr>
          <p:spPr bwMode="auto">
            <a:xfrm>
              <a:off x="7844814" y="5215534"/>
              <a:ext cx="55841" cy="59588"/>
            </a:xfrm>
            <a:custGeom>
              <a:avLst/>
              <a:gdLst>
                <a:gd name="T0" fmla="*/ 20247290 w 153"/>
                <a:gd name="T1" fmla="*/ 20497915 h 167"/>
                <a:gd name="T2" fmla="*/ 17583345 w 153"/>
                <a:gd name="T3" fmla="*/ 21134472 h 167"/>
                <a:gd name="T4" fmla="*/ 14652605 w 153"/>
                <a:gd name="T5" fmla="*/ 17951688 h 167"/>
                <a:gd name="T6" fmla="*/ 7060054 w 153"/>
                <a:gd name="T7" fmla="*/ 21134472 h 167"/>
                <a:gd name="T8" fmla="*/ 0 w 153"/>
                <a:gd name="T9" fmla="*/ 15405460 h 167"/>
                <a:gd name="T10" fmla="*/ 7060054 w 153"/>
                <a:gd name="T11" fmla="*/ 8912153 h 167"/>
                <a:gd name="T12" fmla="*/ 14252959 w 153"/>
                <a:gd name="T13" fmla="*/ 6111160 h 167"/>
                <a:gd name="T14" fmla="*/ 9324352 w 153"/>
                <a:gd name="T15" fmla="*/ 2800993 h 167"/>
                <a:gd name="T16" fmla="*/ 4129314 w 153"/>
                <a:gd name="T17" fmla="*/ 6747717 h 167"/>
                <a:gd name="T18" fmla="*/ 666077 w 153"/>
                <a:gd name="T19" fmla="*/ 6747717 h 167"/>
                <a:gd name="T20" fmla="*/ 9723998 w 153"/>
                <a:gd name="T21" fmla="*/ 0 h 167"/>
                <a:gd name="T22" fmla="*/ 17583345 w 153"/>
                <a:gd name="T23" fmla="*/ 5729368 h 167"/>
                <a:gd name="T24" fmla="*/ 17583345 w 153"/>
                <a:gd name="T25" fmla="*/ 16169043 h 167"/>
                <a:gd name="T26" fmla="*/ 18781920 w 153"/>
                <a:gd name="T27" fmla="*/ 18333479 h 167"/>
                <a:gd name="T28" fmla="*/ 19847643 w 153"/>
                <a:gd name="T29" fmla="*/ 17951688 h 167"/>
                <a:gd name="T30" fmla="*/ 19847643 w 153"/>
                <a:gd name="T31" fmla="*/ 20497915 h 167"/>
                <a:gd name="T32" fmla="*/ 20247290 w 153"/>
                <a:gd name="T33" fmla="*/ 20497915 h 167"/>
                <a:gd name="T34" fmla="*/ 3729668 w 153"/>
                <a:gd name="T35" fmla="*/ 14768547 h 167"/>
                <a:gd name="T36" fmla="*/ 7858982 w 153"/>
                <a:gd name="T37" fmla="*/ 17569540 h 167"/>
                <a:gd name="T38" fmla="*/ 14252959 w 153"/>
                <a:gd name="T39" fmla="*/ 12858876 h 167"/>
                <a:gd name="T40" fmla="*/ 14252959 w 153"/>
                <a:gd name="T41" fmla="*/ 9676092 h 167"/>
                <a:gd name="T42" fmla="*/ 3729668 w 153"/>
                <a:gd name="T43" fmla="*/ 14768547 h 1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7">
                  <a:moveTo>
                    <a:pt x="152" y="161"/>
                  </a:moveTo>
                  <a:cubicBezTo>
                    <a:pt x="146" y="164"/>
                    <a:pt x="141" y="166"/>
                    <a:pt x="132" y="166"/>
                  </a:cubicBezTo>
                  <a:cubicBezTo>
                    <a:pt x="118" y="166"/>
                    <a:pt x="110" y="158"/>
                    <a:pt x="110" y="141"/>
                  </a:cubicBezTo>
                  <a:cubicBezTo>
                    <a:pt x="96" y="158"/>
                    <a:pt x="76" y="166"/>
                    <a:pt x="53" y="166"/>
                  </a:cubicBezTo>
                  <a:cubicBezTo>
                    <a:pt x="25" y="166"/>
                    <a:pt x="0" y="152"/>
                    <a:pt x="0" y="121"/>
                  </a:cubicBezTo>
                  <a:cubicBezTo>
                    <a:pt x="0" y="84"/>
                    <a:pt x="28" y="76"/>
                    <a:pt x="53" y="70"/>
                  </a:cubicBezTo>
                  <a:cubicBezTo>
                    <a:pt x="81" y="65"/>
                    <a:pt x="107" y="68"/>
                    <a:pt x="107" y="48"/>
                  </a:cubicBezTo>
                  <a:cubicBezTo>
                    <a:pt x="107" y="25"/>
                    <a:pt x="87" y="22"/>
                    <a:pt x="70" y="22"/>
                  </a:cubicBezTo>
                  <a:cubicBezTo>
                    <a:pt x="48" y="22"/>
                    <a:pt x="31" y="28"/>
                    <a:pt x="31" y="53"/>
                  </a:cubicBezTo>
                  <a:lnTo>
                    <a:pt x="5" y="53"/>
                  </a:lnTo>
                  <a:cubicBezTo>
                    <a:pt x="8" y="14"/>
                    <a:pt x="36" y="0"/>
                    <a:pt x="73" y="0"/>
                  </a:cubicBezTo>
                  <a:cubicBezTo>
                    <a:pt x="101" y="0"/>
                    <a:pt x="132" y="5"/>
                    <a:pt x="132" y="45"/>
                  </a:cubicBezTo>
                  <a:lnTo>
                    <a:pt x="132" y="127"/>
                  </a:lnTo>
                  <a:cubicBezTo>
                    <a:pt x="132" y="138"/>
                    <a:pt x="132" y="144"/>
                    <a:pt x="141" y="144"/>
                  </a:cubicBezTo>
                  <a:cubicBezTo>
                    <a:pt x="144" y="144"/>
                    <a:pt x="146" y="144"/>
                    <a:pt x="149" y="141"/>
                  </a:cubicBezTo>
                  <a:lnTo>
                    <a:pt x="149" y="161"/>
                  </a:lnTo>
                  <a:lnTo>
                    <a:pt x="152" y="161"/>
                  </a:lnTo>
                  <a:close/>
                  <a:moveTo>
                    <a:pt x="28" y="116"/>
                  </a:moveTo>
                  <a:cubicBezTo>
                    <a:pt x="28" y="132"/>
                    <a:pt x="42" y="138"/>
                    <a:pt x="59" y="138"/>
                  </a:cubicBezTo>
                  <a:cubicBezTo>
                    <a:pt x="93" y="138"/>
                    <a:pt x="107" y="116"/>
                    <a:pt x="107" y="101"/>
                  </a:cubicBezTo>
                  <a:lnTo>
                    <a:pt x="107" y="76"/>
                  </a:lnTo>
                  <a:cubicBezTo>
                    <a:pt x="87" y="90"/>
                    <a:pt x="28" y="76"/>
                    <a:pt x="28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4" name="Freeform 101"/>
            <p:cNvSpPr>
              <a:spLocks noChangeArrowheads="1"/>
            </p:cNvSpPr>
            <p:nvPr/>
          </p:nvSpPr>
          <p:spPr bwMode="auto">
            <a:xfrm>
              <a:off x="7907000" y="5211730"/>
              <a:ext cx="31728" cy="60856"/>
            </a:xfrm>
            <a:custGeom>
              <a:avLst/>
              <a:gdLst>
                <a:gd name="T0" fmla="*/ 0 w 86"/>
                <a:gd name="T1" fmla="*/ 787143 h 168"/>
                <a:gd name="T2" fmla="*/ 3402644 w 86"/>
                <a:gd name="T3" fmla="*/ 787143 h 168"/>
                <a:gd name="T4" fmla="*/ 3402644 w 86"/>
                <a:gd name="T5" fmla="*/ 5248830 h 168"/>
                <a:gd name="T6" fmla="*/ 3402644 w 86"/>
                <a:gd name="T7" fmla="*/ 5248830 h 168"/>
                <a:gd name="T8" fmla="*/ 11569283 w 86"/>
                <a:gd name="T9" fmla="*/ 393753 h 168"/>
                <a:gd name="T10" fmla="*/ 11569283 w 86"/>
                <a:gd name="T11" fmla="*/ 4067572 h 168"/>
                <a:gd name="T12" fmla="*/ 3402644 w 86"/>
                <a:gd name="T13" fmla="*/ 12596830 h 168"/>
                <a:gd name="T14" fmla="*/ 3402644 w 86"/>
                <a:gd name="T15" fmla="*/ 21913231 h 168"/>
                <a:gd name="T16" fmla="*/ 0 w 86"/>
                <a:gd name="T17" fmla="*/ 21913231 h 168"/>
                <a:gd name="T18" fmla="*/ 0 w 86"/>
                <a:gd name="T19" fmla="*/ 787143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" h="168">
                  <a:moveTo>
                    <a:pt x="0" y="6"/>
                  </a:moveTo>
                  <a:lnTo>
                    <a:pt x="25" y="6"/>
                  </a:lnTo>
                  <a:lnTo>
                    <a:pt x="25" y="40"/>
                  </a:lnTo>
                  <a:cubicBezTo>
                    <a:pt x="39" y="14"/>
                    <a:pt x="56" y="0"/>
                    <a:pt x="85" y="3"/>
                  </a:cubicBezTo>
                  <a:lnTo>
                    <a:pt x="85" y="31"/>
                  </a:lnTo>
                  <a:cubicBezTo>
                    <a:pt x="42" y="31"/>
                    <a:pt x="25" y="54"/>
                    <a:pt x="25" y="96"/>
                  </a:cubicBezTo>
                  <a:lnTo>
                    <a:pt x="25" y="167"/>
                  </a:lnTo>
                  <a:lnTo>
                    <a:pt x="0" y="167"/>
                  </a:lnTo>
                  <a:lnTo>
                    <a:pt x="0" y="6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5" name="Freeform 102"/>
            <p:cNvSpPr>
              <a:spLocks noChangeArrowheads="1"/>
            </p:cNvSpPr>
            <p:nvPr/>
          </p:nvSpPr>
          <p:spPr bwMode="auto">
            <a:xfrm>
              <a:off x="7934921" y="5211730"/>
              <a:ext cx="54573" cy="82410"/>
            </a:xfrm>
            <a:custGeom>
              <a:avLst/>
              <a:gdLst>
                <a:gd name="T0" fmla="*/ 10297287 w 154"/>
                <a:gd name="T1" fmla="*/ 23879193 h 230"/>
                <a:gd name="T2" fmla="*/ 4269806 w 154"/>
                <a:gd name="T3" fmla="*/ 29399588 h 230"/>
                <a:gd name="T4" fmla="*/ 2134726 w 154"/>
                <a:gd name="T5" fmla="*/ 29014411 h 230"/>
                <a:gd name="T6" fmla="*/ 2134726 w 154"/>
                <a:gd name="T7" fmla="*/ 25804721 h 230"/>
                <a:gd name="T8" fmla="*/ 3892756 w 154"/>
                <a:gd name="T9" fmla="*/ 26061625 h 230"/>
                <a:gd name="T10" fmla="*/ 6781227 w 154"/>
                <a:gd name="T11" fmla="*/ 24264370 h 230"/>
                <a:gd name="T12" fmla="*/ 8162562 w 154"/>
                <a:gd name="T13" fmla="*/ 20669503 h 230"/>
                <a:gd name="T14" fmla="*/ 0 w 154"/>
                <a:gd name="T15" fmla="*/ 0 h 230"/>
                <a:gd name="T16" fmla="*/ 3892756 w 154"/>
                <a:gd name="T17" fmla="*/ 0 h 230"/>
                <a:gd name="T18" fmla="*/ 9920592 w 154"/>
                <a:gd name="T19" fmla="*/ 17074635 h 230"/>
                <a:gd name="T20" fmla="*/ 9920592 w 154"/>
                <a:gd name="T21" fmla="*/ 17074635 h 230"/>
                <a:gd name="T22" fmla="*/ 15571732 w 154"/>
                <a:gd name="T23" fmla="*/ 0 h 230"/>
                <a:gd name="T24" fmla="*/ 19213594 w 154"/>
                <a:gd name="T25" fmla="*/ 0 h 230"/>
                <a:gd name="T26" fmla="*/ 10297287 w 154"/>
                <a:gd name="T27" fmla="*/ 23879193 h 2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" h="230">
                  <a:moveTo>
                    <a:pt x="82" y="186"/>
                  </a:moveTo>
                  <a:cubicBezTo>
                    <a:pt x="71" y="217"/>
                    <a:pt x="59" y="229"/>
                    <a:pt x="34" y="229"/>
                  </a:cubicBezTo>
                  <a:cubicBezTo>
                    <a:pt x="28" y="229"/>
                    <a:pt x="23" y="229"/>
                    <a:pt x="17" y="226"/>
                  </a:cubicBezTo>
                  <a:lnTo>
                    <a:pt x="17" y="201"/>
                  </a:lnTo>
                  <a:cubicBezTo>
                    <a:pt x="23" y="203"/>
                    <a:pt x="28" y="203"/>
                    <a:pt x="31" y="203"/>
                  </a:cubicBezTo>
                  <a:cubicBezTo>
                    <a:pt x="42" y="203"/>
                    <a:pt x="48" y="198"/>
                    <a:pt x="54" y="189"/>
                  </a:cubicBezTo>
                  <a:lnTo>
                    <a:pt x="65" y="161"/>
                  </a:lnTo>
                  <a:lnTo>
                    <a:pt x="0" y="0"/>
                  </a:lnTo>
                  <a:lnTo>
                    <a:pt x="31" y="0"/>
                  </a:lnTo>
                  <a:lnTo>
                    <a:pt x="79" y="133"/>
                  </a:lnTo>
                  <a:lnTo>
                    <a:pt x="124" y="0"/>
                  </a:lnTo>
                  <a:lnTo>
                    <a:pt x="153" y="0"/>
                  </a:lnTo>
                  <a:lnTo>
                    <a:pt x="82" y="186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6" name="Freeform 103"/>
            <p:cNvSpPr>
              <a:spLocks noChangeArrowheads="1"/>
            </p:cNvSpPr>
            <p:nvPr/>
          </p:nvSpPr>
          <p:spPr bwMode="auto">
            <a:xfrm>
              <a:off x="8017414" y="5192713"/>
              <a:ext cx="52034" cy="79873"/>
            </a:xfrm>
            <a:custGeom>
              <a:avLst/>
              <a:gdLst>
                <a:gd name="T0" fmla="*/ 1002451 w 147"/>
                <a:gd name="T1" fmla="*/ 10319158 h 221"/>
                <a:gd name="T2" fmla="*/ 9898495 w 147"/>
                <a:gd name="T3" fmla="*/ 0 h 221"/>
                <a:gd name="T4" fmla="*/ 18293314 w 147"/>
                <a:gd name="T5" fmla="*/ 8098616 h 221"/>
                <a:gd name="T6" fmla="*/ 11652430 w 147"/>
                <a:gd name="T7" fmla="*/ 18025637 h 221"/>
                <a:gd name="T8" fmla="*/ 3884143 w 147"/>
                <a:gd name="T9" fmla="*/ 25732478 h 221"/>
                <a:gd name="T10" fmla="*/ 18042701 w 147"/>
                <a:gd name="T11" fmla="*/ 25732478 h 221"/>
                <a:gd name="T12" fmla="*/ 18042701 w 147"/>
                <a:gd name="T13" fmla="*/ 28736932 h 221"/>
                <a:gd name="T14" fmla="*/ 0 w 147"/>
                <a:gd name="T15" fmla="*/ 28736932 h 221"/>
                <a:gd name="T16" fmla="*/ 7768287 w 147"/>
                <a:gd name="T17" fmla="*/ 16980783 h 221"/>
                <a:gd name="T18" fmla="*/ 14785089 w 147"/>
                <a:gd name="T19" fmla="*/ 8098616 h 221"/>
                <a:gd name="T20" fmla="*/ 9522576 w 147"/>
                <a:gd name="T21" fmla="*/ 2873621 h 221"/>
                <a:gd name="T22" fmla="*/ 4260063 w 147"/>
                <a:gd name="T23" fmla="*/ 9927383 h 221"/>
                <a:gd name="T24" fmla="*/ 1002451 w 147"/>
                <a:gd name="T25" fmla="*/ 9927383 h 221"/>
                <a:gd name="T26" fmla="*/ 1002451 w 147"/>
                <a:gd name="T27" fmla="*/ 10319158 h 2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7" h="221">
                  <a:moveTo>
                    <a:pt x="8" y="79"/>
                  </a:moveTo>
                  <a:cubicBezTo>
                    <a:pt x="5" y="34"/>
                    <a:pt x="34" y="0"/>
                    <a:pt x="79" y="0"/>
                  </a:cubicBezTo>
                  <a:cubicBezTo>
                    <a:pt x="118" y="0"/>
                    <a:pt x="146" y="23"/>
                    <a:pt x="146" y="62"/>
                  </a:cubicBezTo>
                  <a:cubicBezTo>
                    <a:pt x="146" y="102"/>
                    <a:pt x="121" y="121"/>
                    <a:pt x="93" y="138"/>
                  </a:cubicBezTo>
                  <a:cubicBezTo>
                    <a:pt x="65" y="155"/>
                    <a:pt x="36" y="169"/>
                    <a:pt x="31" y="197"/>
                  </a:cubicBezTo>
                  <a:lnTo>
                    <a:pt x="144" y="197"/>
                  </a:lnTo>
                  <a:lnTo>
                    <a:pt x="144" y="220"/>
                  </a:lnTo>
                  <a:lnTo>
                    <a:pt x="0" y="220"/>
                  </a:lnTo>
                  <a:cubicBezTo>
                    <a:pt x="3" y="169"/>
                    <a:pt x="31" y="149"/>
                    <a:pt x="62" y="130"/>
                  </a:cubicBezTo>
                  <a:cubicBezTo>
                    <a:pt x="99" y="107"/>
                    <a:pt x="118" y="93"/>
                    <a:pt x="118" y="62"/>
                  </a:cubicBezTo>
                  <a:cubicBezTo>
                    <a:pt x="118" y="39"/>
                    <a:pt x="99" y="22"/>
                    <a:pt x="76" y="22"/>
                  </a:cubicBezTo>
                  <a:cubicBezTo>
                    <a:pt x="45" y="22"/>
                    <a:pt x="31" y="51"/>
                    <a:pt x="34" y="76"/>
                  </a:cubicBezTo>
                  <a:lnTo>
                    <a:pt x="8" y="76"/>
                  </a:lnTo>
                  <a:lnTo>
                    <a:pt x="8" y="79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7" name="Freeform 104"/>
            <p:cNvSpPr>
              <a:spLocks noChangeArrowheads="1"/>
            </p:cNvSpPr>
            <p:nvPr/>
          </p:nvSpPr>
          <p:spPr bwMode="auto">
            <a:xfrm>
              <a:off x="8077062" y="5192713"/>
              <a:ext cx="30459" cy="79873"/>
            </a:xfrm>
            <a:custGeom>
              <a:avLst/>
              <a:gdLst>
                <a:gd name="T0" fmla="*/ 7676402 w 83"/>
                <a:gd name="T1" fmla="*/ 28736932 h 221"/>
                <a:gd name="T2" fmla="*/ 7676402 w 83"/>
                <a:gd name="T3" fmla="*/ 8098616 h 221"/>
                <a:gd name="T4" fmla="*/ 0 w 83"/>
                <a:gd name="T5" fmla="*/ 8098616 h 221"/>
                <a:gd name="T6" fmla="*/ 0 w 83"/>
                <a:gd name="T7" fmla="*/ 5485938 h 221"/>
                <a:gd name="T8" fmla="*/ 8349803 w 83"/>
                <a:gd name="T9" fmla="*/ 0 h 221"/>
                <a:gd name="T10" fmla="*/ 11043039 w 83"/>
                <a:gd name="T11" fmla="*/ 0 h 221"/>
                <a:gd name="T12" fmla="*/ 11043039 w 83"/>
                <a:gd name="T13" fmla="*/ 28736932 h 221"/>
                <a:gd name="T14" fmla="*/ 7676402 w 83"/>
                <a:gd name="T15" fmla="*/ 28736932 h 2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221">
                  <a:moveTo>
                    <a:pt x="57" y="220"/>
                  </a:moveTo>
                  <a:lnTo>
                    <a:pt x="57" y="62"/>
                  </a:lnTo>
                  <a:lnTo>
                    <a:pt x="0" y="62"/>
                  </a:lnTo>
                  <a:lnTo>
                    <a:pt x="0" y="42"/>
                  </a:lnTo>
                  <a:cubicBezTo>
                    <a:pt x="31" y="42"/>
                    <a:pt x="57" y="33"/>
                    <a:pt x="62" y="0"/>
                  </a:cubicBezTo>
                  <a:lnTo>
                    <a:pt x="82" y="0"/>
                  </a:lnTo>
                  <a:lnTo>
                    <a:pt x="82" y="220"/>
                  </a:lnTo>
                  <a:lnTo>
                    <a:pt x="57" y="22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8" name="Freeform 105"/>
            <p:cNvSpPr>
              <a:spLocks noChangeArrowheads="1"/>
            </p:cNvSpPr>
            <p:nvPr/>
          </p:nvSpPr>
          <p:spPr bwMode="auto">
            <a:xfrm>
              <a:off x="8139250" y="5237087"/>
              <a:ext cx="57110" cy="10143"/>
            </a:xfrm>
            <a:custGeom>
              <a:avLst/>
              <a:gdLst>
                <a:gd name="T0" fmla="*/ 0 w 157"/>
                <a:gd name="T1" fmla="*/ 0 h 26"/>
                <a:gd name="T2" fmla="*/ 20641809 w 157"/>
                <a:gd name="T3" fmla="*/ 0 h 26"/>
                <a:gd name="T4" fmla="*/ 20641809 w 157"/>
                <a:gd name="T5" fmla="*/ 3804795 h 26"/>
                <a:gd name="T6" fmla="*/ 0 w 157"/>
                <a:gd name="T7" fmla="*/ 3804795 h 26"/>
                <a:gd name="T8" fmla="*/ 0 w 157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7" h="26">
                  <a:moveTo>
                    <a:pt x="0" y="0"/>
                  </a:moveTo>
                  <a:lnTo>
                    <a:pt x="156" y="0"/>
                  </a:lnTo>
                  <a:lnTo>
                    <a:pt x="156" y="25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69" name="Freeform 106"/>
            <p:cNvSpPr>
              <a:spLocks noChangeArrowheads="1"/>
            </p:cNvSpPr>
            <p:nvPr/>
          </p:nvSpPr>
          <p:spPr bwMode="auto">
            <a:xfrm>
              <a:off x="8220473" y="5192713"/>
              <a:ext cx="53303" cy="79873"/>
            </a:xfrm>
            <a:custGeom>
              <a:avLst/>
              <a:gdLst>
                <a:gd name="T0" fmla="*/ 1167264 w 148"/>
                <a:gd name="T1" fmla="*/ 10319158 h 221"/>
                <a:gd name="T2" fmla="*/ 10247142 w 148"/>
                <a:gd name="T3" fmla="*/ 0 h 221"/>
                <a:gd name="T4" fmla="*/ 19067708 w 148"/>
                <a:gd name="T5" fmla="*/ 8098616 h 221"/>
                <a:gd name="T6" fmla="*/ 12063045 w 148"/>
                <a:gd name="T7" fmla="*/ 18025637 h 221"/>
                <a:gd name="T8" fmla="*/ 4021135 w 148"/>
                <a:gd name="T9" fmla="*/ 25732478 h 221"/>
                <a:gd name="T10" fmla="*/ 18678380 w 148"/>
                <a:gd name="T11" fmla="*/ 25732478 h 221"/>
                <a:gd name="T12" fmla="*/ 18678380 w 148"/>
                <a:gd name="T13" fmla="*/ 28736932 h 221"/>
                <a:gd name="T14" fmla="*/ 0 w 148"/>
                <a:gd name="T15" fmla="*/ 28736932 h 221"/>
                <a:gd name="T16" fmla="*/ 8042270 w 148"/>
                <a:gd name="T17" fmla="*/ 16980783 h 221"/>
                <a:gd name="T18" fmla="*/ 15435540 w 148"/>
                <a:gd name="T19" fmla="*/ 8098616 h 221"/>
                <a:gd name="T20" fmla="*/ 9858174 w 148"/>
                <a:gd name="T21" fmla="*/ 2873621 h 221"/>
                <a:gd name="T22" fmla="*/ 4410103 w 148"/>
                <a:gd name="T23" fmla="*/ 9927383 h 221"/>
                <a:gd name="T24" fmla="*/ 1167264 w 148"/>
                <a:gd name="T25" fmla="*/ 9927383 h 221"/>
                <a:gd name="T26" fmla="*/ 1167264 w 148"/>
                <a:gd name="T27" fmla="*/ 10319158 h 2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8" h="221">
                  <a:moveTo>
                    <a:pt x="9" y="79"/>
                  </a:moveTo>
                  <a:cubicBezTo>
                    <a:pt x="6" y="34"/>
                    <a:pt x="34" y="0"/>
                    <a:pt x="79" y="0"/>
                  </a:cubicBezTo>
                  <a:cubicBezTo>
                    <a:pt x="119" y="0"/>
                    <a:pt x="147" y="23"/>
                    <a:pt x="147" y="62"/>
                  </a:cubicBezTo>
                  <a:cubicBezTo>
                    <a:pt x="147" y="102"/>
                    <a:pt x="122" y="121"/>
                    <a:pt x="93" y="138"/>
                  </a:cubicBezTo>
                  <a:cubicBezTo>
                    <a:pt x="65" y="155"/>
                    <a:pt x="37" y="169"/>
                    <a:pt x="31" y="197"/>
                  </a:cubicBezTo>
                  <a:lnTo>
                    <a:pt x="144" y="197"/>
                  </a:lnTo>
                  <a:lnTo>
                    <a:pt x="144" y="220"/>
                  </a:lnTo>
                  <a:lnTo>
                    <a:pt x="0" y="220"/>
                  </a:lnTo>
                  <a:cubicBezTo>
                    <a:pt x="3" y="169"/>
                    <a:pt x="31" y="149"/>
                    <a:pt x="62" y="130"/>
                  </a:cubicBezTo>
                  <a:cubicBezTo>
                    <a:pt x="99" y="107"/>
                    <a:pt x="119" y="93"/>
                    <a:pt x="119" y="62"/>
                  </a:cubicBezTo>
                  <a:cubicBezTo>
                    <a:pt x="119" y="39"/>
                    <a:pt x="99" y="22"/>
                    <a:pt x="76" y="22"/>
                  </a:cubicBezTo>
                  <a:cubicBezTo>
                    <a:pt x="45" y="22"/>
                    <a:pt x="31" y="51"/>
                    <a:pt x="34" y="76"/>
                  </a:cubicBezTo>
                  <a:lnTo>
                    <a:pt x="9" y="76"/>
                  </a:lnTo>
                  <a:lnTo>
                    <a:pt x="9" y="79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0" name="Freeform 107"/>
            <p:cNvSpPr>
              <a:spLocks noChangeArrowheads="1"/>
            </p:cNvSpPr>
            <p:nvPr/>
          </p:nvSpPr>
          <p:spPr bwMode="auto">
            <a:xfrm>
              <a:off x="8280122" y="5193980"/>
              <a:ext cx="52034" cy="79874"/>
            </a:xfrm>
            <a:custGeom>
              <a:avLst/>
              <a:gdLst>
                <a:gd name="T0" fmla="*/ 5638433 w 147"/>
                <a:gd name="T1" fmla="*/ 3059648 h 219"/>
                <a:gd name="T2" fmla="*/ 4260063 w 147"/>
                <a:gd name="T3" fmla="*/ 11306730 h 219"/>
                <a:gd name="T4" fmla="*/ 9522576 w 147"/>
                <a:gd name="T5" fmla="*/ 9045457 h 219"/>
                <a:gd name="T6" fmla="*/ 18293314 w 147"/>
                <a:gd name="T7" fmla="*/ 19155171 h 219"/>
                <a:gd name="T8" fmla="*/ 8770738 w 147"/>
                <a:gd name="T9" fmla="*/ 28998639 h 219"/>
                <a:gd name="T10" fmla="*/ 0 w 147"/>
                <a:gd name="T11" fmla="*/ 20751557 h 219"/>
                <a:gd name="T12" fmla="*/ 3132305 w 147"/>
                <a:gd name="T13" fmla="*/ 20751557 h 219"/>
                <a:gd name="T14" fmla="*/ 8770738 w 147"/>
                <a:gd name="T15" fmla="*/ 25939355 h 219"/>
                <a:gd name="T16" fmla="*/ 14785089 w 147"/>
                <a:gd name="T17" fmla="*/ 19155171 h 219"/>
                <a:gd name="T18" fmla="*/ 8394819 w 147"/>
                <a:gd name="T19" fmla="*/ 12504111 h 219"/>
                <a:gd name="T20" fmla="*/ 3132305 w 147"/>
                <a:gd name="T21" fmla="*/ 15031630 h 219"/>
                <a:gd name="T22" fmla="*/ 250613 w 147"/>
                <a:gd name="T23" fmla="*/ 15031630 h 219"/>
                <a:gd name="T24" fmla="*/ 2756386 w 147"/>
                <a:gd name="T25" fmla="*/ 0 h 219"/>
                <a:gd name="T26" fmla="*/ 16539025 w 147"/>
                <a:gd name="T27" fmla="*/ 0 h 219"/>
                <a:gd name="T28" fmla="*/ 16539025 w 147"/>
                <a:gd name="T29" fmla="*/ 3059648 h 219"/>
                <a:gd name="T30" fmla="*/ 5638433 w 147"/>
                <a:gd name="T31" fmla="*/ 3059648 h 2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7" h="219">
                  <a:moveTo>
                    <a:pt x="45" y="23"/>
                  </a:moveTo>
                  <a:lnTo>
                    <a:pt x="34" y="85"/>
                  </a:lnTo>
                  <a:cubicBezTo>
                    <a:pt x="42" y="74"/>
                    <a:pt x="59" y="68"/>
                    <a:pt x="76" y="68"/>
                  </a:cubicBezTo>
                  <a:cubicBezTo>
                    <a:pt x="115" y="68"/>
                    <a:pt x="146" y="94"/>
                    <a:pt x="146" y="144"/>
                  </a:cubicBezTo>
                  <a:cubicBezTo>
                    <a:pt x="146" y="181"/>
                    <a:pt x="121" y="218"/>
                    <a:pt x="70" y="218"/>
                  </a:cubicBezTo>
                  <a:cubicBezTo>
                    <a:pt x="31" y="218"/>
                    <a:pt x="0" y="195"/>
                    <a:pt x="0" y="156"/>
                  </a:cubicBezTo>
                  <a:lnTo>
                    <a:pt x="25" y="156"/>
                  </a:lnTo>
                  <a:cubicBezTo>
                    <a:pt x="28" y="178"/>
                    <a:pt x="45" y="195"/>
                    <a:pt x="70" y="195"/>
                  </a:cubicBezTo>
                  <a:cubicBezTo>
                    <a:pt x="96" y="195"/>
                    <a:pt x="118" y="178"/>
                    <a:pt x="118" y="144"/>
                  </a:cubicBezTo>
                  <a:cubicBezTo>
                    <a:pt x="118" y="116"/>
                    <a:pt x="98" y="94"/>
                    <a:pt x="67" y="94"/>
                  </a:cubicBezTo>
                  <a:cubicBezTo>
                    <a:pt x="50" y="94"/>
                    <a:pt x="36" y="102"/>
                    <a:pt x="25" y="113"/>
                  </a:cubicBezTo>
                  <a:lnTo>
                    <a:pt x="2" y="113"/>
                  </a:lnTo>
                  <a:lnTo>
                    <a:pt x="22" y="0"/>
                  </a:lnTo>
                  <a:lnTo>
                    <a:pt x="132" y="0"/>
                  </a:lnTo>
                  <a:lnTo>
                    <a:pt x="132" y="23"/>
                  </a:lnTo>
                  <a:lnTo>
                    <a:pt x="45" y="2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1" name="Freeform 108"/>
            <p:cNvSpPr>
              <a:spLocks noChangeArrowheads="1"/>
            </p:cNvSpPr>
            <p:nvPr/>
          </p:nvSpPr>
          <p:spPr bwMode="auto">
            <a:xfrm>
              <a:off x="6962775" y="5325835"/>
              <a:ext cx="81224" cy="81141"/>
            </a:xfrm>
            <a:custGeom>
              <a:avLst/>
              <a:gdLst>
                <a:gd name="T0" fmla="*/ 394517 w 224"/>
                <a:gd name="T1" fmla="*/ 0 h 224"/>
                <a:gd name="T2" fmla="*/ 5653771 w 224"/>
                <a:gd name="T3" fmla="*/ 0 h 224"/>
                <a:gd name="T4" fmla="*/ 14857828 w 224"/>
                <a:gd name="T5" fmla="*/ 24406054 h 224"/>
                <a:gd name="T6" fmla="*/ 24193149 w 224"/>
                <a:gd name="T7" fmla="*/ 0 h 224"/>
                <a:gd name="T8" fmla="*/ 29320776 w 224"/>
                <a:gd name="T9" fmla="*/ 0 h 224"/>
                <a:gd name="T10" fmla="*/ 29320776 w 224"/>
                <a:gd name="T11" fmla="*/ 29261111 h 224"/>
                <a:gd name="T12" fmla="*/ 25639226 w 224"/>
                <a:gd name="T13" fmla="*/ 29261111 h 224"/>
                <a:gd name="T14" fmla="*/ 25639226 w 224"/>
                <a:gd name="T15" fmla="*/ 5248446 h 224"/>
                <a:gd name="T16" fmla="*/ 25639226 w 224"/>
                <a:gd name="T17" fmla="*/ 5248446 h 224"/>
                <a:gd name="T18" fmla="*/ 16303905 w 224"/>
                <a:gd name="T19" fmla="*/ 29261111 h 224"/>
                <a:gd name="T20" fmla="*/ 13016871 w 224"/>
                <a:gd name="T21" fmla="*/ 29261111 h 224"/>
                <a:gd name="T22" fmla="*/ 3681550 w 224"/>
                <a:gd name="T23" fmla="*/ 5248446 h 224"/>
                <a:gd name="T24" fmla="*/ 3681550 w 224"/>
                <a:gd name="T25" fmla="*/ 5248446 h 224"/>
                <a:gd name="T26" fmla="*/ 3681550 w 224"/>
                <a:gd name="T27" fmla="*/ 29261111 h 224"/>
                <a:gd name="T28" fmla="*/ 0 w 224"/>
                <a:gd name="T29" fmla="*/ 29261111 h 224"/>
                <a:gd name="T30" fmla="*/ 0 w 224"/>
                <a:gd name="T31" fmla="*/ 0 h 224"/>
                <a:gd name="T32" fmla="*/ 394517 w 224"/>
                <a:gd name="T33" fmla="*/ 0 h 2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" h="224">
                  <a:moveTo>
                    <a:pt x="3" y="0"/>
                  </a:moveTo>
                  <a:lnTo>
                    <a:pt x="43" y="0"/>
                  </a:lnTo>
                  <a:lnTo>
                    <a:pt x="113" y="186"/>
                  </a:lnTo>
                  <a:lnTo>
                    <a:pt x="184" y="0"/>
                  </a:lnTo>
                  <a:lnTo>
                    <a:pt x="223" y="0"/>
                  </a:lnTo>
                  <a:lnTo>
                    <a:pt x="223" y="223"/>
                  </a:lnTo>
                  <a:lnTo>
                    <a:pt x="195" y="223"/>
                  </a:lnTo>
                  <a:lnTo>
                    <a:pt x="195" y="40"/>
                  </a:lnTo>
                  <a:lnTo>
                    <a:pt x="124" y="223"/>
                  </a:lnTo>
                  <a:lnTo>
                    <a:pt x="99" y="223"/>
                  </a:lnTo>
                  <a:lnTo>
                    <a:pt x="28" y="40"/>
                  </a:lnTo>
                  <a:lnTo>
                    <a:pt x="28" y="223"/>
                  </a:lnTo>
                  <a:lnTo>
                    <a:pt x="0" y="223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2" name="Freeform 109"/>
            <p:cNvSpPr>
              <a:spLocks noChangeArrowheads="1"/>
            </p:cNvSpPr>
            <p:nvPr/>
          </p:nvSpPr>
          <p:spPr bwMode="auto">
            <a:xfrm>
              <a:off x="7055421" y="5324568"/>
              <a:ext cx="72339" cy="83677"/>
            </a:xfrm>
            <a:custGeom>
              <a:avLst/>
              <a:gdLst>
                <a:gd name="T0" fmla="*/ 22005240 w 204"/>
                <a:gd name="T1" fmla="*/ 25357336 h 235"/>
                <a:gd name="T2" fmla="*/ 13202931 w 204"/>
                <a:gd name="T3" fmla="*/ 29668303 h 235"/>
                <a:gd name="T4" fmla="*/ 0 w 204"/>
                <a:gd name="T5" fmla="*/ 15341377 h 235"/>
                <a:gd name="T6" fmla="*/ 13202931 w 204"/>
                <a:gd name="T7" fmla="*/ 0 h 235"/>
                <a:gd name="T8" fmla="*/ 25274325 w 204"/>
                <a:gd name="T9" fmla="*/ 9255388 h 235"/>
                <a:gd name="T10" fmla="*/ 21627943 w 204"/>
                <a:gd name="T11" fmla="*/ 9255388 h 235"/>
                <a:gd name="T12" fmla="*/ 13454699 w 204"/>
                <a:gd name="T13" fmla="*/ 3169756 h 235"/>
                <a:gd name="T14" fmla="*/ 3898150 w 204"/>
                <a:gd name="T15" fmla="*/ 14961092 h 235"/>
                <a:gd name="T16" fmla="*/ 13454699 w 204"/>
                <a:gd name="T17" fmla="*/ 26118262 h 235"/>
                <a:gd name="T18" fmla="*/ 22382183 w 204"/>
                <a:gd name="T19" fmla="*/ 16736112 h 235"/>
                <a:gd name="T20" fmla="*/ 13454699 w 204"/>
                <a:gd name="T21" fmla="*/ 16736112 h 235"/>
                <a:gd name="T22" fmla="*/ 13454699 w 204"/>
                <a:gd name="T23" fmla="*/ 13566356 h 235"/>
                <a:gd name="T24" fmla="*/ 25525738 w 204"/>
                <a:gd name="T25" fmla="*/ 13566356 h 235"/>
                <a:gd name="T26" fmla="*/ 25525738 w 204"/>
                <a:gd name="T27" fmla="*/ 28273568 h 235"/>
                <a:gd name="T28" fmla="*/ 23136778 w 204"/>
                <a:gd name="T29" fmla="*/ 28273568 h 235"/>
                <a:gd name="T30" fmla="*/ 22005240 w 204"/>
                <a:gd name="T31" fmla="*/ 25357336 h 23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" h="235">
                  <a:moveTo>
                    <a:pt x="175" y="200"/>
                  </a:moveTo>
                  <a:cubicBezTo>
                    <a:pt x="158" y="223"/>
                    <a:pt x="130" y="234"/>
                    <a:pt x="105" y="234"/>
                  </a:cubicBezTo>
                  <a:cubicBezTo>
                    <a:pt x="40" y="234"/>
                    <a:pt x="0" y="180"/>
                    <a:pt x="0" y="121"/>
                  </a:cubicBezTo>
                  <a:cubicBezTo>
                    <a:pt x="0" y="56"/>
                    <a:pt x="37" y="0"/>
                    <a:pt x="105" y="0"/>
                  </a:cubicBezTo>
                  <a:cubicBezTo>
                    <a:pt x="153" y="0"/>
                    <a:pt x="192" y="22"/>
                    <a:pt x="201" y="73"/>
                  </a:cubicBezTo>
                  <a:lnTo>
                    <a:pt x="172" y="73"/>
                  </a:lnTo>
                  <a:cubicBezTo>
                    <a:pt x="167" y="39"/>
                    <a:pt x="139" y="25"/>
                    <a:pt x="107" y="25"/>
                  </a:cubicBezTo>
                  <a:cubicBezTo>
                    <a:pt x="54" y="25"/>
                    <a:pt x="31" y="73"/>
                    <a:pt x="31" y="118"/>
                  </a:cubicBezTo>
                  <a:cubicBezTo>
                    <a:pt x="31" y="163"/>
                    <a:pt x="57" y="206"/>
                    <a:pt x="107" y="206"/>
                  </a:cubicBezTo>
                  <a:cubicBezTo>
                    <a:pt x="153" y="206"/>
                    <a:pt x="181" y="175"/>
                    <a:pt x="178" y="132"/>
                  </a:cubicBezTo>
                  <a:lnTo>
                    <a:pt x="107" y="132"/>
                  </a:lnTo>
                  <a:lnTo>
                    <a:pt x="107" y="107"/>
                  </a:lnTo>
                  <a:lnTo>
                    <a:pt x="203" y="107"/>
                  </a:lnTo>
                  <a:lnTo>
                    <a:pt x="203" y="223"/>
                  </a:lnTo>
                  <a:lnTo>
                    <a:pt x="184" y="223"/>
                  </a:lnTo>
                  <a:lnTo>
                    <a:pt x="175" y="20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3" name="Freeform 110"/>
            <p:cNvSpPr>
              <a:spLocks noChangeArrowheads="1"/>
            </p:cNvSpPr>
            <p:nvPr/>
          </p:nvSpPr>
          <p:spPr bwMode="auto">
            <a:xfrm>
              <a:off x="7139183" y="5325835"/>
              <a:ext cx="81224" cy="81141"/>
            </a:xfrm>
            <a:custGeom>
              <a:avLst/>
              <a:gdLst>
                <a:gd name="T0" fmla="*/ 394517 w 224"/>
                <a:gd name="T1" fmla="*/ 0 h 224"/>
                <a:gd name="T2" fmla="*/ 5653771 w 224"/>
                <a:gd name="T3" fmla="*/ 0 h 224"/>
                <a:gd name="T4" fmla="*/ 14857828 w 224"/>
                <a:gd name="T5" fmla="*/ 24406054 h 224"/>
                <a:gd name="T6" fmla="*/ 24193149 w 224"/>
                <a:gd name="T7" fmla="*/ 0 h 224"/>
                <a:gd name="T8" fmla="*/ 29320776 w 224"/>
                <a:gd name="T9" fmla="*/ 0 h 224"/>
                <a:gd name="T10" fmla="*/ 29320776 w 224"/>
                <a:gd name="T11" fmla="*/ 29261111 h 224"/>
                <a:gd name="T12" fmla="*/ 25639226 w 224"/>
                <a:gd name="T13" fmla="*/ 29261111 h 224"/>
                <a:gd name="T14" fmla="*/ 25639226 w 224"/>
                <a:gd name="T15" fmla="*/ 5248446 h 224"/>
                <a:gd name="T16" fmla="*/ 25639226 w 224"/>
                <a:gd name="T17" fmla="*/ 5248446 h 224"/>
                <a:gd name="T18" fmla="*/ 16435531 w 224"/>
                <a:gd name="T19" fmla="*/ 29261111 h 224"/>
                <a:gd name="T20" fmla="*/ 13016871 w 224"/>
                <a:gd name="T21" fmla="*/ 29261111 h 224"/>
                <a:gd name="T22" fmla="*/ 3813177 w 224"/>
                <a:gd name="T23" fmla="*/ 5248446 h 224"/>
                <a:gd name="T24" fmla="*/ 3813177 w 224"/>
                <a:gd name="T25" fmla="*/ 5248446 h 224"/>
                <a:gd name="T26" fmla="*/ 3813177 w 224"/>
                <a:gd name="T27" fmla="*/ 29261111 h 224"/>
                <a:gd name="T28" fmla="*/ 0 w 224"/>
                <a:gd name="T29" fmla="*/ 29261111 h 224"/>
                <a:gd name="T30" fmla="*/ 0 w 224"/>
                <a:gd name="T31" fmla="*/ 0 h 224"/>
                <a:gd name="T32" fmla="*/ 394517 w 224"/>
                <a:gd name="T33" fmla="*/ 0 h 2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" h="224">
                  <a:moveTo>
                    <a:pt x="3" y="0"/>
                  </a:moveTo>
                  <a:lnTo>
                    <a:pt x="43" y="0"/>
                  </a:lnTo>
                  <a:lnTo>
                    <a:pt x="113" y="186"/>
                  </a:lnTo>
                  <a:lnTo>
                    <a:pt x="184" y="0"/>
                  </a:lnTo>
                  <a:lnTo>
                    <a:pt x="223" y="0"/>
                  </a:lnTo>
                  <a:lnTo>
                    <a:pt x="223" y="223"/>
                  </a:lnTo>
                  <a:lnTo>
                    <a:pt x="195" y="223"/>
                  </a:lnTo>
                  <a:lnTo>
                    <a:pt x="195" y="40"/>
                  </a:lnTo>
                  <a:lnTo>
                    <a:pt x="125" y="223"/>
                  </a:lnTo>
                  <a:lnTo>
                    <a:pt x="99" y="223"/>
                  </a:lnTo>
                  <a:lnTo>
                    <a:pt x="29" y="40"/>
                  </a:lnTo>
                  <a:lnTo>
                    <a:pt x="29" y="223"/>
                  </a:lnTo>
                  <a:lnTo>
                    <a:pt x="0" y="223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4" name="Freeform 111"/>
            <p:cNvSpPr>
              <a:spLocks noChangeArrowheads="1"/>
            </p:cNvSpPr>
            <p:nvPr/>
          </p:nvSpPr>
          <p:spPr bwMode="auto">
            <a:xfrm>
              <a:off x="7254673" y="5324568"/>
              <a:ext cx="73609" cy="83677"/>
            </a:xfrm>
            <a:custGeom>
              <a:avLst/>
              <a:gdLst>
                <a:gd name="T0" fmla="*/ 22784511 w 204"/>
                <a:gd name="T1" fmla="*/ 25357336 h 235"/>
                <a:gd name="T2" fmla="*/ 13670707 w 204"/>
                <a:gd name="T3" fmla="*/ 29668303 h 235"/>
                <a:gd name="T4" fmla="*/ 0 w 204"/>
                <a:gd name="T5" fmla="*/ 15341377 h 235"/>
                <a:gd name="T6" fmla="*/ 13670707 w 204"/>
                <a:gd name="T7" fmla="*/ 0 h 235"/>
                <a:gd name="T8" fmla="*/ 26169804 w 204"/>
                <a:gd name="T9" fmla="*/ 9255388 h 235"/>
                <a:gd name="T10" fmla="*/ 22393734 w 204"/>
                <a:gd name="T11" fmla="*/ 9255388 h 235"/>
                <a:gd name="T12" fmla="*/ 13931225 w 204"/>
                <a:gd name="T13" fmla="*/ 3169756 h 235"/>
                <a:gd name="T14" fmla="*/ 4036227 w 204"/>
                <a:gd name="T15" fmla="*/ 14961092 h 235"/>
                <a:gd name="T16" fmla="*/ 13931225 w 204"/>
                <a:gd name="T17" fmla="*/ 26118262 h 235"/>
                <a:gd name="T18" fmla="*/ 23174928 w 204"/>
                <a:gd name="T19" fmla="*/ 16736112 h 235"/>
                <a:gd name="T20" fmla="*/ 13931225 w 204"/>
                <a:gd name="T21" fmla="*/ 16736112 h 235"/>
                <a:gd name="T22" fmla="*/ 13931225 w 204"/>
                <a:gd name="T23" fmla="*/ 13566356 h 235"/>
                <a:gd name="T24" fmla="*/ 26429961 w 204"/>
                <a:gd name="T25" fmla="*/ 13566356 h 235"/>
                <a:gd name="T26" fmla="*/ 26429961 w 204"/>
                <a:gd name="T27" fmla="*/ 28273568 h 235"/>
                <a:gd name="T28" fmla="*/ 23956121 w 204"/>
                <a:gd name="T29" fmla="*/ 28273568 h 235"/>
                <a:gd name="T30" fmla="*/ 22784511 w 204"/>
                <a:gd name="T31" fmla="*/ 25357336 h 23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" h="235">
                  <a:moveTo>
                    <a:pt x="175" y="200"/>
                  </a:moveTo>
                  <a:cubicBezTo>
                    <a:pt x="158" y="223"/>
                    <a:pt x="130" y="234"/>
                    <a:pt x="105" y="234"/>
                  </a:cubicBezTo>
                  <a:cubicBezTo>
                    <a:pt x="40" y="234"/>
                    <a:pt x="0" y="180"/>
                    <a:pt x="0" y="121"/>
                  </a:cubicBezTo>
                  <a:cubicBezTo>
                    <a:pt x="0" y="56"/>
                    <a:pt x="37" y="0"/>
                    <a:pt x="105" y="0"/>
                  </a:cubicBezTo>
                  <a:cubicBezTo>
                    <a:pt x="153" y="0"/>
                    <a:pt x="192" y="22"/>
                    <a:pt x="201" y="73"/>
                  </a:cubicBezTo>
                  <a:lnTo>
                    <a:pt x="172" y="73"/>
                  </a:lnTo>
                  <a:cubicBezTo>
                    <a:pt x="167" y="39"/>
                    <a:pt x="138" y="25"/>
                    <a:pt x="107" y="25"/>
                  </a:cubicBezTo>
                  <a:cubicBezTo>
                    <a:pt x="54" y="25"/>
                    <a:pt x="31" y="73"/>
                    <a:pt x="31" y="118"/>
                  </a:cubicBezTo>
                  <a:cubicBezTo>
                    <a:pt x="31" y="163"/>
                    <a:pt x="57" y="206"/>
                    <a:pt x="107" y="206"/>
                  </a:cubicBezTo>
                  <a:cubicBezTo>
                    <a:pt x="153" y="206"/>
                    <a:pt x="181" y="175"/>
                    <a:pt x="178" y="132"/>
                  </a:cubicBezTo>
                  <a:lnTo>
                    <a:pt x="107" y="132"/>
                  </a:lnTo>
                  <a:lnTo>
                    <a:pt x="107" y="107"/>
                  </a:lnTo>
                  <a:lnTo>
                    <a:pt x="203" y="107"/>
                  </a:lnTo>
                  <a:lnTo>
                    <a:pt x="203" y="223"/>
                  </a:lnTo>
                  <a:lnTo>
                    <a:pt x="184" y="223"/>
                  </a:lnTo>
                  <a:lnTo>
                    <a:pt x="175" y="20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5" name="Freeform 112"/>
            <p:cNvSpPr>
              <a:spLocks noChangeArrowheads="1"/>
            </p:cNvSpPr>
            <p:nvPr/>
          </p:nvSpPr>
          <p:spPr bwMode="auto">
            <a:xfrm>
              <a:off x="7338435" y="5346121"/>
              <a:ext cx="31728" cy="60856"/>
            </a:xfrm>
            <a:custGeom>
              <a:avLst/>
              <a:gdLst>
                <a:gd name="T0" fmla="*/ 0 w 86"/>
                <a:gd name="T1" fmla="*/ 663950 h 167"/>
                <a:gd name="T2" fmla="*/ 3538779 w 86"/>
                <a:gd name="T3" fmla="*/ 663950 h 167"/>
                <a:gd name="T4" fmla="*/ 3538779 w 86"/>
                <a:gd name="T5" fmla="*/ 5178955 h 167"/>
                <a:gd name="T6" fmla="*/ 3538779 w 86"/>
                <a:gd name="T7" fmla="*/ 5178955 h 167"/>
                <a:gd name="T8" fmla="*/ 11569283 w 86"/>
                <a:gd name="T9" fmla="*/ 398297 h 167"/>
                <a:gd name="T10" fmla="*/ 11569283 w 86"/>
                <a:gd name="T11" fmla="*/ 4116708 h 167"/>
                <a:gd name="T12" fmla="*/ 3538779 w 86"/>
                <a:gd name="T13" fmla="*/ 12748057 h 167"/>
                <a:gd name="T14" fmla="*/ 3538779 w 86"/>
                <a:gd name="T15" fmla="*/ 22043719 h 167"/>
                <a:gd name="T16" fmla="*/ 0 w 86"/>
                <a:gd name="T17" fmla="*/ 22043719 h 167"/>
                <a:gd name="T18" fmla="*/ 0 w 86"/>
                <a:gd name="T19" fmla="*/ 663950 h 1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6" h="167">
                  <a:moveTo>
                    <a:pt x="0" y="5"/>
                  </a:moveTo>
                  <a:lnTo>
                    <a:pt x="26" y="5"/>
                  </a:lnTo>
                  <a:lnTo>
                    <a:pt x="26" y="39"/>
                  </a:lnTo>
                  <a:cubicBezTo>
                    <a:pt x="40" y="14"/>
                    <a:pt x="57" y="0"/>
                    <a:pt x="85" y="3"/>
                  </a:cubicBezTo>
                  <a:lnTo>
                    <a:pt x="85" y="31"/>
                  </a:lnTo>
                  <a:cubicBezTo>
                    <a:pt x="43" y="31"/>
                    <a:pt x="26" y="53"/>
                    <a:pt x="26" y="96"/>
                  </a:cubicBezTo>
                  <a:lnTo>
                    <a:pt x="26" y="166"/>
                  </a:lnTo>
                  <a:lnTo>
                    <a:pt x="0" y="166"/>
                  </a:lnTo>
                  <a:lnTo>
                    <a:pt x="0" y="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6" name="Freeform 113"/>
            <p:cNvSpPr>
              <a:spLocks noChangeArrowheads="1"/>
            </p:cNvSpPr>
            <p:nvPr/>
          </p:nvSpPr>
          <p:spPr bwMode="auto">
            <a:xfrm>
              <a:off x="7368893" y="5348656"/>
              <a:ext cx="55841" cy="59589"/>
            </a:xfrm>
            <a:custGeom>
              <a:avLst/>
              <a:gdLst>
                <a:gd name="T0" fmla="*/ 20247290 w 153"/>
                <a:gd name="T1" fmla="*/ 20255294 h 168"/>
                <a:gd name="T2" fmla="*/ 17716561 w 153"/>
                <a:gd name="T3" fmla="*/ 21010088 h 168"/>
                <a:gd name="T4" fmla="*/ 14652605 w 153"/>
                <a:gd name="T5" fmla="*/ 17739078 h 168"/>
                <a:gd name="T6" fmla="*/ 7193270 w 153"/>
                <a:gd name="T7" fmla="*/ 21010088 h 168"/>
                <a:gd name="T8" fmla="*/ 0 w 153"/>
                <a:gd name="T9" fmla="*/ 15348779 h 168"/>
                <a:gd name="T10" fmla="*/ 7193270 w 153"/>
                <a:gd name="T11" fmla="*/ 8932320 h 168"/>
                <a:gd name="T12" fmla="*/ 14252959 w 153"/>
                <a:gd name="T13" fmla="*/ 6038707 h 168"/>
                <a:gd name="T14" fmla="*/ 9457568 w 153"/>
                <a:gd name="T15" fmla="*/ 2893613 h 168"/>
                <a:gd name="T16" fmla="*/ 4129314 w 153"/>
                <a:gd name="T17" fmla="*/ 6793855 h 168"/>
                <a:gd name="T18" fmla="*/ 799293 w 153"/>
                <a:gd name="T19" fmla="*/ 6793855 h 168"/>
                <a:gd name="T20" fmla="*/ 9723998 w 153"/>
                <a:gd name="T21" fmla="*/ 0 h 168"/>
                <a:gd name="T22" fmla="*/ 17716561 w 153"/>
                <a:gd name="T23" fmla="*/ 5661310 h 168"/>
                <a:gd name="T24" fmla="*/ 17716561 w 153"/>
                <a:gd name="T25" fmla="*/ 15977655 h 168"/>
                <a:gd name="T26" fmla="*/ 18781920 w 153"/>
                <a:gd name="T27" fmla="*/ 18116475 h 168"/>
                <a:gd name="T28" fmla="*/ 19980859 w 153"/>
                <a:gd name="T29" fmla="*/ 17739078 h 168"/>
                <a:gd name="T30" fmla="*/ 19980859 w 153"/>
                <a:gd name="T31" fmla="*/ 20255294 h 168"/>
                <a:gd name="T32" fmla="*/ 20247290 w 153"/>
                <a:gd name="T33" fmla="*/ 20255294 h 168"/>
                <a:gd name="T34" fmla="*/ 4129314 w 153"/>
                <a:gd name="T35" fmla="*/ 14593985 h 168"/>
                <a:gd name="T36" fmla="*/ 8258628 w 153"/>
                <a:gd name="T37" fmla="*/ 17487598 h 168"/>
                <a:gd name="T38" fmla="*/ 14652605 w 153"/>
                <a:gd name="T39" fmla="*/ 12832562 h 168"/>
                <a:gd name="T40" fmla="*/ 14652605 w 153"/>
                <a:gd name="T41" fmla="*/ 9687469 h 168"/>
                <a:gd name="T42" fmla="*/ 4129314 w 153"/>
                <a:gd name="T43" fmla="*/ 14593985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8">
                  <a:moveTo>
                    <a:pt x="152" y="161"/>
                  </a:moveTo>
                  <a:cubicBezTo>
                    <a:pt x="147" y="164"/>
                    <a:pt x="141" y="167"/>
                    <a:pt x="133" y="167"/>
                  </a:cubicBezTo>
                  <a:cubicBezTo>
                    <a:pt x="119" y="167"/>
                    <a:pt x="110" y="158"/>
                    <a:pt x="110" y="141"/>
                  </a:cubicBezTo>
                  <a:cubicBezTo>
                    <a:pt x="96" y="158"/>
                    <a:pt x="76" y="167"/>
                    <a:pt x="54" y="167"/>
                  </a:cubicBezTo>
                  <a:cubicBezTo>
                    <a:pt x="25" y="167"/>
                    <a:pt x="0" y="153"/>
                    <a:pt x="0" y="122"/>
                  </a:cubicBezTo>
                  <a:cubicBezTo>
                    <a:pt x="0" y="85"/>
                    <a:pt x="28" y="77"/>
                    <a:pt x="54" y="71"/>
                  </a:cubicBezTo>
                  <a:cubicBezTo>
                    <a:pt x="82" y="65"/>
                    <a:pt x="107" y="68"/>
                    <a:pt x="107" y="48"/>
                  </a:cubicBezTo>
                  <a:cubicBezTo>
                    <a:pt x="107" y="26"/>
                    <a:pt x="88" y="23"/>
                    <a:pt x="71" y="23"/>
                  </a:cubicBezTo>
                  <a:cubicBezTo>
                    <a:pt x="48" y="23"/>
                    <a:pt x="31" y="29"/>
                    <a:pt x="31" y="54"/>
                  </a:cubicBezTo>
                  <a:lnTo>
                    <a:pt x="6" y="54"/>
                  </a:lnTo>
                  <a:cubicBezTo>
                    <a:pt x="9" y="14"/>
                    <a:pt x="37" y="0"/>
                    <a:pt x="73" y="0"/>
                  </a:cubicBezTo>
                  <a:cubicBezTo>
                    <a:pt x="102" y="0"/>
                    <a:pt x="133" y="6"/>
                    <a:pt x="133" y="45"/>
                  </a:cubicBezTo>
                  <a:lnTo>
                    <a:pt x="133" y="127"/>
                  </a:lnTo>
                  <a:cubicBezTo>
                    <a:pt x="133" y="139"/>
                    <a:pt x="133" y="144"/>
                    <a:pt x="141" y="144"/>
                  </a:cubicBezTo>
                  <a:cubicBezTo>
                    <a:pt x="144" y="144"/>
                    <a:pt x="147" y="144"/>
                    <a:pt x="150" y="141"/>
                  </a:cubicBezTo>
                  <a:lnTo>
                    <a:pt x="150" y="161"/>
                  </a:lnTo>
                  <a:lnTo>
                    <a:pt x="152" y="161"/>
                  </a:lnTo>
                  <a:close/>
                  <a:moveTo>
                    <a:pt x="31" y="116"/>
                  </a:moveTo>
                  <a:cubicBezTo>
                    <a:pt x="31" y="133"/>
                    <a:pt x="45" y="139"/>
                    <a:pt x="62" y="139"/>
                  </a:cubicBezTo>
                  <a:cubicBezTo>
                    <a:pt x="96" y="139"/>
                    <a:pt x="110" y="116"/>
                    <a:pt x="110" y="102"/>
                  </a:cubicBezTo>
                  <a:lnTo>
                    <a:pt x="110" y="77"/>
                  </a:lnTo>
                  <a:cubicBezTo>
                    <a:pt x="90" y="91"/>
                    <a:pt x="31" y="77"/>
                    <a:pt x="31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7" name="Freeform 114"/>
            <p:cNvSpPr>
              <a:spLocks noChangeArrowheads="1"/>
            </p:cNvSpPr>
            <p:nvPr/>
          </p:nvSpPr>
          <p:spPr bwMode="auto">
            <a:xfrm>
              <a:off x="7431081" y="5346121"/>
              <a:ext cx="48227" cy="59589"/>
            </a:xfrm>
            <a:custGeom>
              <a:avLst/>
              <a:gdLst>
                <a:gd name="T0" fmla="*/ 3367612 w 134"/>
                <a:gd name="T1" fmla="*/ 264154 h 164"/>
                <a:gd name="T2" fmla="*/ 3367612 w 134"/>
                <a:gd name="T3" fmla="*/ 3696698 h 164"/>
                <a:gd name="T4" fmla="*/ 9973991 w 134"/>
                <a:gd name="T5" fmla="*/ 0 h 164"/>
                <a:gd name="T6" fmla="*/ 17227476 w 134"/>
                <a:gd name="T7" fmla="*/ 7789445 h 164"/>
                <a:gd name="T8" fmla="*/ 17227476 w 134"/>
                <a:gd name="T9" fmla="*/ 21519623 h 164"/>
                <a:gd name="T10" fmla="*/ 13989429 w 134"/>
                <a:gd name="T11" fmla="*/ 21519623 h 164"/>
                <a:gd name="T12" fmla="*/ 13989429 w 134"/>
                <a:gd name="T13" fmla="*/ 6996984 h 164"/>
                <a:gd name="T14" fmla="*/ 9585296 w 134"/>
                <a:gd name="T15" fmla="*/ 2904600 h 164"/>
                <a:gd name="T16" fmla="*/ 3367612 w 134"/>
                <a:gd name="T17" fmla="*/ 9637431 h 164"/>
                <a:gd name="T18" fmla="*/ 3367612 w 134"/>
                <a:gd name="T19" fmla="*/ 21519623 h 164"/>
                <a:gd name="T20" fmla="*/ 0 w 134"/>
                <a:gd name="T21" fmla="*/ 21519623 h 164"/>
                <a:gd name="T22" fmla="*/ 0 w 134"/>
                <a:gd name="T23" fmla="*/ 264154 h 164"/>
                <a:gd name="T24" fmla="*/ 3367612 w 134"/>
                <a:gd name="T25" fmla="*/ 264154 h 1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4" h="164">
                  <a:moveTo>
                    <a:pt x="26" y="2"/>
                  </a:moveTo>
                  <a:lnTo>
                    <a:pt x="26" y="28"/>
                  </a:lnTo>
                  <a:cubicBezTo>
                    <a:pt x="37" y="8"/>
                    <a:pt x="54" y="0"/>
                    <a:pt x="77" y="0"/>
                  </a:cubicBezTo>
                  <a:cubicBezTo>
                    <a:pt x="119" y="0"/>
                    <a:pt x="133" y="25"/>
                    <a:pt x="133" y="59"/>
                  </a:cubicBezTo>
                  <a:lnTo>
                    <a:pt x="133" y="163"/>
                  </a:lnTo>
                  <a:lnTo>
                    <a:pt x="108" y="163"/>
                  </a:lnTo>
                  <a:lnTo>
                    <a:pt x="108" y="53"/>
                  </a:lnTo>
                  <a:cubicBezTo>
                    <a:pt x="108" y="33"/>
                    <a:pt x="96" y="22"/>
                    <a:pt x="74" y="22"/>
                  </a:cubicBezTo>
                  <a:cubicBezTo>
                    <a:pt x="43" y="22"/>
                    <a:pt x="26" y="45"/>
                    <a:pt x="26" y="73"/>
                  </a:cubicBezTo>
                  <a:lnTo>
                    <a:pt x="26" y="163"/>
                  </a:lnTo>
                  <a:lnTo>
                    <a:pt x="0" y="163"/>
                  </a:lnTo>
                  <a:lnTo>
                    <a:pt x="0" y="2"/>
                  </a:lnTo>
                  <a:lnTo>
                    <a:pt x="26" y="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8" name="Freeform 115"/>
            <p:cNvSpPr>
              <a:spLocks noChangeArrowheads="1"/>
            </p:cNvSpPr>
            <p:nvPr/>
          </p:nvSpPr>
          <p:spPr bwMode="auto">
            <a:xfrm>
              <a:off x="7486922" y="5325835"/>
              <a:ext cx="53303" cy="81141"/>
            </a:xfrm>
            <a:custGeom>
              <a:avLst/>
              <a:gdLst>
                <a:gd name="T0" fmla="*/ 18691350 w 151"/>
                <a:gd name="T1" fmla="*/ 28492644 h 227"/>
                <a:gd name="T2" fmla="*/ 15576125 w 151"/>
                <a:gd name="T3" fmla="*/ 28492644 h 227"/>
                <a:gd name="T4" fmla="*/ 15576125 w 151"/>
                <a:gd name="T5" fmla="*/ 25681663 h 227"/>
                <a:gd name="T6" fmla="*/ 15576125 w 151"/>
                <a:gd name="T7" fmla="*/ 25681663 h 227"/>
                <a:gd name="T8" fmla="*/ 9221066 w 151"/>
                <a:gd name="T9" fmla="*/ 28876187 h 227"/>
                <a:gd name="T10" fmla="*/ 0 w 151"/>
                <a:gd name="T11" fmla="*/ 18015447 h 227"/>
                <a:gd name="T12" fmla="*/ 9221066 w 151"/>
                <a:gd name="T13" fmla="*/ 7283030 h 227"/>
                <a:gd name="T14" fmla="*/ 15576125 w 151"/>
                <a:gd name="T15" fmla="*/ 10477198 h 227"/>
                <a:gd name="T16" fmla="*/ 15576125 w 151"/>
                <a:gd name="T17" fmla="*/ 10477198 h 227"/>
                <a:gd name="T18" fmla="*/ 15576125 w 151"/>
                <a:gd name="T19" fmla="*/ 0 h 227"/>
                <a:gd name="T20" fmla="*/ 18691350 w 151"/>
                <a:gd name="T21" fmla="*/ 0 h 227"/>
                <a:gd name="T22" fmla="*/ 18691350 w 151"/>
                <a:gd name="T23" fmla="*/ 28492644 h 227"/>
                <a:gd name="T24" fmla="*/ 9594893 w 151"/>
                <a:gd name="T25" fmla="*/ 25937239 h 227"/>
                <a:gd name="T26" fmla="*/ 15576125 w 151"/>
                <a:gd name="T27" fmla="*/ 18398990 h 227"/>
                <a:gd name="T28" fmla="*/ 9221066 w 151"/>
                <a:gd name="T29" fmla="*/ 10477198 h 227"/>
                <a:gd name="T30" fmla="*/ 3239834 w 151"/>
                <a:gd name="T31" fmla="*/ 18398990 h 227"/>
                <a:gd name="T32" fmla="*/ 9594893 w 151"/>
                <a:gd name="T33" fmla="*/ 25937239 h 2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1" h="227">
                  <a:moveTo>
                    <a:pt x="150" y="223"/>
                  </a:moveTo>
                  <a:lnTo>
                    <a:pt x="125" y="223"/>
                  </a:lnTo>
                  <a:lnTo>
                    <a:pt x="125" y="201"/>
                  </a:lnTo>
                  <a:cubicBezTo>
                    <a:pt x="116" y="218"/>
                    <a:pt x="96" y="226"/>
                    <a:pt x="74" y="226"/>
                  </a:cubicBezTo>
                  <a:cubicBezTo>
                    <a:pt x="23" y="226"/>
                    <a:pt x="0" y="186"/>
                    <a:pt x="0" y="141"/>
                  </a:cubicBezTo>
                  <a:cubicBezTo>
                    <a:pt x="0" y="96"/>
                    <a:pt x="26" y="57"/>
                    <a:pt x="74" y="57"/>
                  </a:cubicBezTo>
                  <a:cubicBezTo>
                    <a:pt x="91" y="57"/>
                    <a:pt x="113" y="62"/>
                    <a:pt x="125" y="82"/>
                  </a:cubicBezTo>
                  <a:lnTo>
                    <a:pt x="125" y="0"/>
                  </a:lnTo>
                  <a:lnTo>
                    <a:pt x="150" y="0"/>
                  </a:lnTo>
                  <a:lnTo>
                    <a:pt x="150" y="223"/>
                  </a:lnTo>
                  <a:close/>
                  <a:moveTo>
                    <a:pt x="77" y="203"/>
                  </a:moveTo>
                  <a:cubicBezTo>
                    <a:pt x="113" y="203"/>
                    <a:pt x="125" y="172"/>
                    <a:pt x="125" y="144"/>
                  </a:cubicBezTo>
                  <a:cubicBezTo>
                    <a:pt x="125" y="113"/>
                    <a:pt x="111" y="82"/>
                    <a:pt x="74" y="82"/>
                  </a:cubicBezTo>
                  <a:cubicBezTo>
                    <a:pt x="37" y="82"/>
                    <a:pt x="26" y="113"/>
                    <a:pt x="26" y="144"/>
                  </a:cubicBezTo>
                  <a:cubicBezTo>
                    <a:pt x="26" y="175"/>
                    <a:pt x="43" y="203"/>
                    <a:pt x="77" y="203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79" name="Freeform 116"/>
            <p:cNvSpPr>
              <a:spLocks noChangeArrowheads="1"/>
            </p:cNvSpPr>
            <p:nvPr/>
          </p:nvSpPr>
          <p:spPr bwMode="auto">
            <a:xfrm>
              <a:off x="7574491" y="5327103"/>
              <a:ext cx="67264" cy="81141"/>
            </a:xfrm>
            <a:custGeom>
              <a:avLst/>
              <a:gdLst>
                <a:gd name="T0" fmla="*/ 16669081 w 190"/>
                <a:gd name="T1" fmla="*/ 25193194 h 224"/>
                <a:gd name="T2" fmla="*/ 8898319 w 190"/>
                <a:gd name="T3" fmla="*/ 29261111 h 224"/>
                <a:gd name="T4" fmla="*/ 0 w 190"/>
                <a:gd name="T5" fmla="*/ 21519390 h 224"/>
                <a:gd name="T6" fmla="*/ 6391850 w 190"/>
                <a:gd name="T7" fmla="*/ 12596778 h 224"/>
                <a:gd name="T8" fmla="*/ 3258764 w 190"/>
                <a:gd name="T9" fmla="*/ 5904819 h 224"/>
                <a:gd name="T10" fmla="*/ 9650614 w 190"/>
                <a:gd name="T11" fmla="*/ 0 h 224"/>
                <a:gd name="T12" fmla="*/ 16293111 w 190"/>
                <a:gd name="T13" fmla="*/ 5904819 h 224"/>
                <a:gd name="T14" fmla="*/ 11029172 w 190"/>
                <a:gd name="T15" fmla="*/ 13383918 h 224"/>
                <a:gd name="T16" fmla="*/ 15917141 w 190"/>
                <a:gd name="T17" fmla="*/ 19682126 h 224"/>
                <a:gd name="T18" fmla="*/ 17045052 w 190"/>
                <a:gd name="T19" fmla="*/ 15220820 h 224"/>
                <a:gd name="T20" fmla="*/ 20178138 w 190"/>
                <a:gd name="T21" fmla="*/ 15220820 h 224"/>
                <a:gd name="T22" fmla="*/ 18423610 w 190"/>
                <a:gd name="T23" fmla="*/ 22175401 h 224"/>
                <a:gd name="T24" fmla="*/ 23687549 w 190"/>
                <a:gd name="T25" fmla="*/ 28867360 h 224"/>
                <a:gd name="T26" fmla="*/ 19551521 w 190"/>
                <a:gd name="T27" fmla="*/ 28867360 h 224"/>
                <a:gd name="T28" fmla="*/ 16669081 w 190"/>
                <a:gd name="T29" fmla="*/ 25193194 h 224"/>
                <a:gd name="T30" fmla="*/ 8522349 w 190"/>
                <a:gd name="T31" fmla="*/ 14827431 h 224"/>
                <a:gd name="T32" fmla="*/ 3634734 w 190"/>
                <a:gd name="T33" fmla="*/ 21519390 h 224"/>
                <a:gd name="T34" fmla="*/ 8898319 w 190"/>
                <a:gd name="T35" fmla="*/ 26242955 h 224"/>
                <a:gd name="T36" fmla="*/ 14914553 w 190"/>
                <a:gd name="T37" fmla="*/ 22962541 h 224"/>
                <a:gd name="T38" fmla="*/ 8522349 w 190"/>
                <a:gd name="T39" fmla="*/ 14827431 h 224"/>
                <a:gd name="T40" fmla="*/ 13535641 w 190"/>
                <a:gd name="T41" fmla="*/ 5904819 h 224"/>
                <a:gd name="T42" fmla="*/ 10277231 w 190"/>
                <a:gd name="T43" fmla="*/ 3017793 h 224"/>
                <a:gd name="T44" fmla="*/ 7143791 w 190"/>
                <a:gd name="T45" fmla="*/ 5904819 h 224"/>
                <a:gd name="T46" fmla="*/ 9901261 w 190"/>
                <a:gd name="T47" fmla="*/ 11153265 h 224"/>
                <a:gd name="T48" fmla="*/ 13535641 w 190"/>
                <a:gd name="T49" fmla="*/ 5904819 h 2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0" h="224">
                  <a:moveTo>
                    <a:pt x="133" y="192"/>
                  </a:moveTo>
                  <a:cubicBezTo>
                    <a:pt x="119" y="212"/>
                    <a:pt x="93" y="223"/>
                    <a:pt x="71" y="223"/>
                  </a:cubicBezTo>
                  <a:cubicBezTo>
                    <a:pt x="12" y="223"/>
                    <a:pt x="0" y="181"/>
                    <a:pt x="0" y="164"/>
                  </a:cubicBezTo>
                  <a:cubicBezTo>
                    <a:pt x="0" y="130"/>
                    <a:pt x="23" y="113"/>
                    <a:pt x="51" y="96"/>
                  </a:cubicBezTo>
                  <a:cubicBezTo>
                    <a:pt x="40" y="79"/>
                    <a:pt x="26" y="65"/>
                    <a:pt x="26" y="45"/>
                  </a:cubicBezTo>
                  <a:cubicBezTo>
                    <a:pt x="26" y="23"/>
                    <a:pt x="43" y="0"/>
                    <a:pt x="77" y="0"/>
                  </a:cubicBezTo>
                  <a:cubicBezTo>
                    <a:pt x="105" y="0"/>
                    <a:pt x="130" y="14"/>
                    <a:pt x="130" y="45"/>
                  </a:cubicBezTo>
                  <a:cubicBezTo>
                    <a:pt x="130" y="71"/>
                    <a:pt x="110" y="90"/>
                    <a:pt x="88" y="102"/>
                  </a:cubicBezTo>
                  <a:lnTo>
                    <a:pt x="127" y="150"/>
                  </a:lnTo>
                  <a:cubicBezTo>
                    <a:pt x="130" y="138"/>
                    <a:pt x="133" y="127"/>
                    <a:pt x="136" y="116"/>
                  </a:cubicBezTo>
                  <a:lnTo>
                    <a:pt x="161" y="116"/>
                  </a:lnTo>
                  <a:cubicBezTo>
                    <a:pt x="158" y="141"/>
                    <a:pt x="156" y="150"/>
                    <a:pt x="147" y="169"/>
                  </a:cubicBezTo>
                  <a:lnTo>
                    <a:pt x="189" y="220"/>
                  </a:lnTo>
                  <a:lnTo>
                    <a:pt x="156" y="220"/>
                  </a:lnTo>
                  <a:lnTo>
                    <a:pt x="133" y="192"/>
                  </a:lnTo>
                  <a:close/>
                  <a:moveTo>
                    <a:pt x="68" y="113"/>
                  </a:moveTo>
                  <a:cubicBezTo>
                    <a:pt x="48" y="124"/>
                    <a:pt x="29" y="136"/>
                    <a:pt x="29" y="164"/>
                  </a:cubicBezTo>
                  <a:cubicBezTo>
                    <a:pt x="29" y="186"/>
                    <a:pt x="48" y="200"/>
                    <a:pt x="71" y="200"/>
                  </a:cubicBezTo>
                  <a:cubicBezTo>
                    <a:pt x="91" y="200"/>
                    <a:pt x="108" y="189"/>
                    <a:pt x="119" y="175"/>
                  </a:cubicBezTo>
                  <a:lnTo>
                    <a:pt x="68" y="113"/>
                  </a:lnTo>
                  <a:close/>
                  <a:moveTo>
                    <a:pt x="108" y="45"/>
                  </a:moveTo>
                  <a:cubicBezTo>
                    <a:pt x="108" y="31"/>
                    <a:pt x="99" y="23"/>
                    <a:pt x="82" y="23"/>
                  </a:cubicBezTo>
                  <a:cubicBezTo>
                    <a:pt x="71" y="23"/>
                    <a:pt x="57" y="31"/>
                    <a:pt x="57" y="45"/>
                  </a:cubicBezTo>
                  <a:cubicBezTo>
                    <a:pt x="57" y="59"/>
                    <a:pt x="68" y="71"/>
                    <a:pt x="79" y="85"/>
                  </a:cubicBezTo>
                  <a:cubicBezTo>
                    <a:pt x="91" y="76"/>
                    <a:pt x="108" y="65"/>
                    <a:pt x="108" y="45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0" name="Freeform 117"/>
            <p:cNvSpPr>
              <a:spLocks noChangeArrowheads="1"/>
            </p:cNvSpPr>
            <p:nvPr/>
          </p:nvSpPr>
          <p:spPr bwMode="auto">
            <a:xfrm>
              <a:off x="7670944" y="5325835"/>
              <a:ext cx="81224" cy="81141"/>
            </a:xfrm>
            <a:custGeom>
              <a:avLst/>
              <a:gdLst>
                <a:gd name="T0" fmla="*/ 394517 w 224"/>
                <a:gd name="T1" fmla="*/ 0 h 224"/>
                <a:gd name="T2" fmla="*/ 5653771 w 224"/>
                <a:gd name="T3" fmla="*/ 0 h 224"/>
                <a:gd name="T4" fmla="*/ 14857828 w 224"/>
                <a:gd name="T5" fmla="*/ 24406054 h 224"/>
                <a:gd name="T6" fmla="*/ 24193149 w 224"/>
                <a:gd name="T7" fmla="*/ 0 h 224"/>
                <a:gd name="T8" fmla="*/ 29320776 w 224"/>
                <a:gd name="T9" fmla="*/ 0 h 224"/>
                <a:gd name="T10" fmla="*/ 29320776 w 224"/>
                <a:gd name="T11" fmla="*/ 29261111 h 224"/>
                <a:gd name="T12" fmla="*/ 25639226 w 224"/>
                <a:gd name="T13" fmla="*/ 29261111 h 224"/>
                <a:gd name="T14" fmla="*/ 25639226 w 224"/>
                <a:gd name="T15" fmla="*/ 5248446 h 224"/>
                <a:gd name="T16" fmla="*/ 25639226 w 224"/>
                <a:gd name="T17" fmla="*/ 5248446 h 224"/>
                <a:gd name="T18" fmla="*/ 16303905 w 224"/>
                <a:gd name="T19" fmla="*/ 29261111 h 224"/>
                <a:gd name="T20" fmla="*/ 13016871 w 224"/>
                <a:gd name="T21" fmla="*/ 29261111 h 224"/>
                <a:gd name="T22" fmla="*/ 3681550 w 224"/>
                <a:gd name="T23" fmla="*/ 5248446 h 224"/>
                <a:gd name="T24" fmla="*/ 3681550 w 224"/>
                <a:gd name="T25" fmla="*/ 5248446 h 224"/>
                <a:gd name="T26" fmla="*/ 3681550 w 224"/>
                <a:gd name="T27" fmla="*/ 29261111 h 224"/>
                <a:gd name="T28" fmla="*/ 0 w 224"/>
                <a:gd name="T29" fmla="*/ 29261111 h 224"/>
                <a:gd name="T30" fmla="*/ 0 w 224"/>
                <a:gd name="T31" fmla="*/ 0 h 224"/>
                <a:gd name="T32" fmla="*/ 394517 w 224"/>
                <a:gd name="T33" fmla="*/ 0 h 2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" h="224">
                  <a:moveTo>
                    <a:pt x="3" y="0"/>
                  </a:moveTo>
                  <a:lnTo>
                    <a:pt x="43" y="0"/>
                  </a:lnTo>
                  <a:lnTo>
                    <a:pt x="113" y="186"/>
                  </a:lnTo>
                  <a:lnTo>
                    <a:pt x="184" y="0"/>
                  </a:lnTo>
                  <a:lnTo>
                    <a:pt x="223" y="0"/>
                  </a:lnTo>
                  <a:lnTo>
                    <a:pt x="223" y="223"/>
                  </a:lnTo>
                  <a:lnTo>
                    <a:pt x="195" y="223"/>
                  </a:lnTo>
                  <a:lnTo>
                    <a:pt x="195" y="40"/>
                  </a:lnTo>
                  <a:lnTo>
                    <a:pt x="124" y="223"/>
                  </a:lnTo>
                  <a:lnTo>
                    <a:pt x="99" y="223"/>
                  </a:lnTo>
                  <a:lnTo>
                    <a:pt x="28" y="40"/>
                  </a:lnTo>
                  <a:lnTo>
                    <a:pt x="28" y="223"/>
                  </a:lnTo>
                  <a:lnTo>
                    <a:pt x="0" y="223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1" name="Freeform 118"/>
            <p:cNvSpPr>
              <a:spLocks noChangeArrowheads="1"/>
            </p:cNvSpPr>
            <p:nvPr/>
          </p:nvSpPr>
          <p:spPr bwMode="auto">
            <a:xfrm>
              <a:off x="7759782" y="5348656"/>
              <a:ext cx="55841" cy="59589"/>
            </a:xfrm>
            <a:custGeom>
              <a:avLst/>
              <a:gdLst>
                <a:gd name="T0" fmla="*/ 20247290 w 153"/>
                <a:gd name="T1" fmla="*/ 20255294 h 168"/>
                <a:gd name="T2" fmla="*/ 17583345 w 153"/>
                <a:gd name="T3" fmla="*/ 21010088 h 168"/>
                <a:gd name="T4" fmla="*/ 14652605 w 153"/>
                <a:gd name="T5" fmla="*/ 17739078 h 168"/>
                <a:gd name="T6" fmla="*/ 7060054 w 153"/>
                <a:gd name="T7" fmla="*/ 21010088 h 168"/>
                <a:gd name="T8" fmla="*/ 0 w 153"/>
                <a:gd name="T9" fmla="*/ 15348779 h 168"/>
                <a:gd name="T10" fmla="*/ 7060054 w 153"/>
                <a:gd name="T11" fmla="*/ 8932320 h 168"/>
                <a:gd name="T12" fmla="*/ 14252959 w 153"/>
                <a:gd name="T13" fmla="*/ 6038707 h 168"/>
                <a:gd name="T14" fmla="*/ 9324352 w 153"/>
                <a:gd name="T15" fmla="*/ 2893613 h 168"/>
                <a:gd name="T16" fmla="*/ 4129314 w 153"/>
                <a:gd name="T17" fmla="*/ 6793855 h 168"/>
                <a:gd name="T18" fmla="*/ 666077 w 153"/>
                <a:gd name="T19" fmla="*/ 6793855 h 168"/>
                <a:gd name="T20" fmla="*/ 9723998 w 153"/>
                <a:gd name="T21" fmla="*/ 0 h 168"/>
                <a:gd name="T22" fmla="*/ 17583345 w 153"/>
                <a:gd name="T23" fmla="*/ 5661310 h 168"/>
                <a:gd name="T24" fmla="*/ 17583345 w 153"/>
                <a:gd name="T25" fmla="*/ 15977655 h 168"/>
                <a:gd name="T26" fmla="*/ 18781920 w 153"/>
                <a:gd name="T27" fmla="*/ 18116475 h 168"/>
                <a:gd name="T28" fmla="*/ 19847643 w 153"/>
                <a:gd name="T29" fmla="*/ 17739078 h 168"/>
                <a:gd name="T30" fmla="*/ 19847643 w 153"/>
                <a:gd name="T31" fmla="*/ 20255294 h 168"/>
                <a:gd name="T32" fmla="*/ 20247290 w 153"/>
                <a:gd name="T33" fmla="*/ 20255294 h 168"/>
                <a:gd name="T34" fmla="*/ 4129314 w 153"/>
                <a:gd name="T35" fmla="*/ 14593985 h 168"/>
                <a:gd name="T36" fmla="*/ 8258628 w 153"/>
                <a:gd name="T37" fmla="*/ 17487598 h 168"/>
                <a:gd name="T38" fmla="*/ 14652605 w 153"/>
                <a:gd name="T39" fmla="*/ 12832562 h 168"/>
                <a:gd name="T40" fmla="*/ 14652605 w 153"/>
                <a:gd name="T41" fmla="*/ 9687469 h 168"/>
                <a:gd name="T42" fmla="*/ 4129314 w 153"/>
                <a:gd name="T43" fmla="*/ 14593985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8">
                  <a:moveTo>
                    <a:pt x="152" y="161"/>
                  </a:moveTo>
                  <a:cubicBezTo>
                    <a:pt x="147" y="164"/>
                    <a:pt x="141" y="167"/>
                    <a:pt x="132" y="167"/>
                  </a:cubicBezTo>
                  <a:cubicBezTo>
                    <a:pt x="118" y="167"/>
                    <a:pt x="110" y="158"/>
                    <a:pt x="110" y="141"/>
                  </a:cubicBezTo>
                  <a:cubicBezTo>
                    <a:pt x="96" y="158"/>
                    <a:pt x="76" y="167"/>
                    <a:pt x="53" y="167"/>
                  </a:cubicBezTo>
                  <a:cubicBezTo>
                    <a:pt x="25" y="167"/>
                    <a:pt x="0" y="153"/>
                    <a:pt x="0" y="122"/>
                  </a:cubicBezTo>
                  <a:cubicBezTo>
                    <a:pt x="0" y="85"/>
                    <a:pt x="28" y="77"/>
                    <a:pt x="53" y="71"/>
                  </a:cubicBezTo>
                  <a:cubicBezTo>
                    <a:pt x="82" y="65"/>
                    <a:pt x="107" y="68"/>
                    <a:pt x="107" y="48"/>
                  </a:cubicBezTo>
                  <a:cubicBezTo>
                    <a:pt x="107" y="26"/>
                    <a:pt x="87" y="23"/>
                    <a:pt x="70" y="23"/>
                  </a:cubicBezTo>
                  <a:cubicBezTo>
                    <a:pt x="48" y="23"/>
                    <a:pt x="31" y="29"/>
                    <a:pt x="31" y="54"/>
                  </a:cubicBezTo>
                  <a:lnTo>
                    <a:pt x="5" y="54"/>
                  </a:lnTo>
                  <a:cubicBezTo>
                    <a:pt x="8" y="14"/>
                    <a:pt x="36" y="0"/>
                    <a:pt x="73" y="0"/>
                  </a:cubicBezTo>
                  <a:cubicBezTo>
                    <a:pt x="101" y="0"/>
                    <a:pt x="132" y="6"/>
                    <a:pt x="132" y="45"/>
                  </a:cubicBezTo>
                  <a:lnTo>
                    <a:pt x="132" y="127"/>
                  </a:lnTo>
                  <a:cubicBezTo>
                    <a:pt x="132" y="139"/>
                    <a:pt x="132" y="144"/>
                    <a:pt x="141" y="144"/>
                  </a:cubicBezTo>
                  <a:cubicBezTo>
                    <a:pt x="144" y="144"/>
                    <a:pt x="147" y="144"/>
                    <a:pt x="149" y="141"/>
                  </a:cubicBezTo>
                  <a:lnTo>
                    <a:pt x="149" y="161"/>
                  </a:lnTo>
                  <a:lnTo>
                    <a:pt x="152" y="161"/>
                  </a:lnTo>
                  <a:close/>
                  <a:moveTo>
                    <a:pt x="31" y="116"/>
                  </a:moveTo>
                  <a:cubicBezTo>
                    <a:pt x="31" y="133"/>
                    <a:pt x="45" y="139"/>
                    <a:pt x="62" y="139"/>
                  </a:cubicBezTo>
                  <a:cubicBezTo>
                    <a:pt x="96" y="139"/>
                    <a:pt x="110" y="116"/>
                    <a:pt x="110" y="102"/>
                  </a:cubicBezTo>
                  <a:lnTo>
                    <a:pt x="110" y="77"/>
                  </a:lnTo>
                  <a:cubicBezTo>
                    <a:pt x="90" y="91"/>
                    <a:pt x="31" y="77"/>
                    <a:pt x="31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2" name="Freeform 119"/>
            <p:cNvSpPr>
              <a:spLocks noChangeArrowheads="1"/>
            </p:cNvSpPr>
            <p:nvPr/>
          </p:nvSpPr>
          <p:spPr bwMode="auto">
            <a:xfrm>
              <a:off x="7819431" y="5346121"/>
              <a:ext cx="48227" cy="59589"/>
            </a:xfrm>
            <a:custGeom>
              <a:avLst/>
              <a:gdLst>
                <a:gd name="T0" fmla="*/ 3238407 w 134"/>
                <a:gd name="T1" fmla="*/ 264154 h 164"/>
                <a:gd name="T2" fmla="*/ 3238407 w 134"/>
                <a:gd name="T3" fmla="*/ 3696698 h 164"/>
                <a:gd name="T4" fmla="*/ 9844426 w 134"/>
                <a:gd name="T5" fmla="*/ 0 h 164"/>
                <a:gd name="T6" fmla="*/ 17227476 w 134"/>
                <a:gd name="T7" fmla="*/ 7789445 h 164"/>
                <a:gd name="T8" fmla="*/ 17227476 w 134"/>
                <a:gd name="T9" fmla="*/ 21519623 h 164"/>
                <a:gd name="T10" fmla="*/ 13859864 w 134"/>
                <a:gd name="T11" fmla="*/ 21519623 h 164"/>
                <a:gd name="T12" fmla="*/ 13859864 w 134"/>
                <a:gd name="T13" fmla="*/ 6996984 h 164"/>
                <a:gd name="T14" fmla="*/ 9455731 w 134"/>
                <a:gd name="T15" fmla="*/ 2904600 h 164"/>
                <a:gd name="T16" fmla="*/ 3238407 w 134"/>
                <a:gd name="T17" fmla="*/ 9637431 h 164"/>
                <a:gd name="T18" fmla="*/ 3238407 w 134"/>
                <a:gd name="T19" fmla="*/ 21519623 h 164"/>
                <a:gd name="T20" fmla="*/ 0 w 134"/>
                <a:gd name="T21" fmla="*/ 21519623 h 164"/>
                <a:gd name="T22" fmla="*/ 0 w 134"/>
                <a:gd name="T23" fmla="*/ 264154 h 164"/>
                <a:gd name="T24" fmla="*/ 3238407 w 134"/>
                <a:gd name="T25" fmla="*/ 264154 h 1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4" h="164">
                  <a:moveTo>
                    <a:pt x="25" y="2"/>
                  </a:moveTo>
                  <a:lnTo>
                    <a:pt x="25" y="28"/>
                  </a:lnTo>
                  <a:cubicBezTo>
                    <a:pt x="37" y="8"/>
                    <a:pt x="54" y="0"/>
                    <a:pt x="76" y="0"/>
                  </a:cubicBezTo>
                  <a:cubicBezTo>
                    <a:pt x="119" y="0"/>
                    <a:pt x="133" y="25"/>
                    <a:pt x="133" y="59"/>
                  </a:cubicBezTo>
                  <a:lnTo>
                    <a:pt x="133" y="163"/>
                  </a:lnTo>
                  <a:lnTo>
                    <a:pt x="107" y="163"/>
                  </a:lnTo>
                  <a:lnTo>
                    <a:pt x="107" y="53"/>
                  </a:lnTo>
                  <a:cubicBezTo>
                    <a:pt x="107" y="33"/>
                    <a:pt x="96" y="22"/>
                    <a:pt x="73" y="22"/>
                  </a:cubicBezTo>
                  <a:cubicBezTo>
                    <a:pt x="42" y="22"/>
                    <a:pt x="25" y="45"/>
                    <a:pt x="25" y="73"/>
                  </a:cubicBezTo>
                  <a:lnTo>
                    <a:pt x="25" y="163"/>
                  </a:lnTo>
                  <a:lnTo>
                    <a:pt x="0" y="163"/>
                  </a:lnTo>
                  <a:lnTo>
                    <a:pt x="0" y="2"/>
                  </a:lnTo>
                  <a:lnTo>
                    <a:pt x="25" y="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3" name="Freeform 120"/>
            <p:cNvSpPr>
              <a:spLocks noChangeArrowheads="1"/>
            </p:cNvSpPr>
            <p:nvPr/>
          </p:nvSpPr>
          <p:spPr bwMode="auto">
            <a:xfrm>
              <a:off x="7876542" y="5325835"/>
              <a:ext cx="54573" cy="81141"/>
            </a:xfrm>
            <a:custGeom>
              <a:avLst/>
              <a:gdLst>
                <a:gd name="T0" fmla="*/ 19592791 w 151"/>
                <a:gd name="T1" fmla="*/ 28492644 h 227"/>
                <a:gd name="T2" fmla="*/ 16196616 w 151"/>
                <a:gd name="T3" fmla="*/ 28492644 h 227"/>
                <a:gd name="T4" fmla="*/ 16196616 w 151"/>
                <a:gd name="T5" fmla="*/ 25681663 h 227"/>
                <a:gd name="T6" fmla="*/ 16196616 w 151"/>
                <a:gd name="T7" fmla="*/ 25681663 h 227"/>
                <a:gd name="T8" fmla="*/ 9535096 w 151"/>
                <a:gd name="T9" fmla="*/ 28876187 h 227"/>
                <a:gd name="T10" fmla="*/ 0 w 151"/>
                <a:gd name="T11" fmla="*/ 18015447 h 227"/>
                <a:gd name="T12" fmla="*/ 9535096 w 151"/>
                <a:gd name="T13" fmla="*/ 7283030 h 227"/>
                <a:gd name="T14" fmla="*/ 16196616 w 151"/>
                <a:gd name="T15" fmla="*/ 10477198 h 227"/>
                <a:gd name="T16" fmla="*/ 16196616 w 151"/>
                <a:gd name="T17" fmla="*/ 10477198 h 227"/>
                <a:gd name="T18" fmla="*/ 16196616 w 151"/>
                <a:gd name="T19" fmla="*/ 0 h 227"/>
                <a:gd name="T20" fmla="*/ 19592791 w 151"/>
                <a:gd name="T21" fmla="*/ 0 h 227"/>
                <a:gd name="T22" fmla="*/ 19592791 w 151"/>
                <a:gd name="T23" fmla="*/ 28492644 h 227"/>
                <a:gd name="T24" fmla="*/ 9926865 w 151"/>
                <a:gd name="T25" fmla="*/ 25937239 h 227"/>
                <a:gd name="T26" fmla="*/ 16196616 w 151"/>
                <a:gd name="T27" fmla="*/ 18398990 h 227"/>
                <a:gd name="T28" fmla="*/ 9535096 w 151"/>
                <a:gd name="T29" fmla="*/ 10477198 h 227"/>
                <a:gd name="T30" fmla="*/ 3396175 w 151"/>
                <a:gd name="T31" fmla="*/ 18398990 h 227"/>
                <a:gd name="T32" fmla="*/ 9926865 w 151"/>
                <a:gd name="T33" fmla="*/ 25937239 h 2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1" h="227">
                  <a:moveTo>
                    <a:pt x="150" y="223"/>
                  </a:moveTo>
                  <a:lnTo>
                    <a:pt x="124" y="223"/>
                  </a:lnTo>
                  <a:lnTo>
                    <a:pt x="124" y="201"/>
                  </a:lnTo>
                  <a:cubicBezTo>
                    <a:pt x="116" y="218"/>
                    <a:pt x="96" y="226"/>
                    <a:pt x="73" y="226"/>
                  </a:cubicBezTo>
                  <a:cubicBezTo>
                    <a:pt x="26" y="226"/>
                    <a:pt x="0" y="186"/>
                    <a:pt x="0" y="141"/>
                  </a:cubicBezTo>
                  <a:cubicBezTo>
                    <a:pt x="0" y="96"/>
                    <a:pt x="26" y="57"/>
                    <a:pt x="73" y="57"/>
                  </a:cubicBezTo>
                  <a:cubicBezTo>
                    <a:pt x="90" y="57"/>
                    <a:pt x="113" y="62"/>
                    <a:pt x="124" y="82"/>
                  </a:cubicBezTo>
                  <a:lnTo>
                    <a:pt x="124" y="0"/>
                  </a:lnTo>
                  <a:lnTo>
                    <a:pt x="150" y="0"/>
                  </a:lnTo>
                  <a:lnTo>
                    <a:pt x="150" y="223"/>
                  </a:lnTo>
                  <a:close/>
                  <a:moveTo>
                    <a:pt x="76" y="203"/>
                  </a:moveTo>
                  <a:cubicBezTo>
                    <a:pt x="113" y="203"/>
                    <a:pt x="124" y="172"/>
                    <a:pt x="124" y="144"/>
                  </a:cubicBezTo>
                  <a:cubicBezTo>
                    <a:pt x="124" y="113"/>
                    <a:pt x="110" y="82"/>
                    <a:pt x="73" y="82"/>
                  </a:cubicBezTo>
                  <a:cubicBezTo>
                    <a:pt x="37" y="82"/>
                    <a:pt x="26" y="113"/>
                    <a:pt x="26" y="144"/>
                  </a:cubicBezTo>
                  <a:cubicBezTo>
                    <a:pt x="26" y="175"/>
                    <a:pt x="42" y="203"/>
                    <a:pt x="76" y="203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4" name="Freeform 121"/>
            <p:cNvSpPr>
              <a:spLocks noChangeArrowheads="1"/>
            </p:cNvSpPr>
            <p:nvPr/>
          </p:nvSpPr>
          <p:spPr bwMode="auto">
            <a:xfrm>
              <a:off x="7938729" y="5348656"/>
              <a:ext cx="55841" cy="59589"/>
            </a:xfrm>
            <a:custGeom>
              <a:avLst/>
              <a:gdLst>
                <a:gd name="T0" fmla="*/ 20116539 w 154"/>
                <a:gd name="T1" fmla="*/ 20255294 h 168"/>
                <a:gd name="T2" fmla="*/ 17486935 w 154"/>
                <a:gd name="T3" fmla="*/ 21010088 h 168"/>
                <a:gd name="T4" fmla="*/ 14594444 w 154"/>
                <a:gd name="T5" fmla="*/ 17739078 h 168"/>
                <a:gd name="T6" fmla="*/ 7100147 w 154"/>
                <a:gd name="T7" fmla="*/ 21010088 h 168"/>
                <a:gd name="T8" fmla="*/ 0 w 154"/>
                <a:gd name="T9" fmla="*/ 15348779 h 168"/>
                <a:gd name="T10" fmla="*/ 7100147 w 154"/>
                <a:gd name="T11" fmla="*/ 8932320 h 168"/>
                <a:gd name="T12" fmla="*/ 14199931 w 154"/>
                <a:gd name="T13" fmla="*/ 6038707 h 168"/>
                <a:gd name="T14" fmla="*/ 9335237 w 154"/>
                <a:gd name="T15" fmla="*/ 2893613 h 168"/>
                <a:gd name="T16" fmla="*/ 4076030 w 154"/>
                <a:gd name="T17" fmla="*/ 6793855 h 168"/>
                <a:gd name="T18" fmla="*/ 789026 w 154"/>
                <a:gd name="T19" fmla="*/ 6793855 h 168"/>
                <a:gd name="T20" fmla="*/ 9729750 w 154"/>
                <a:gd name="T21" fmla="*/ 0 h 168"/>
                <a:gd name="T22" fmla="*/ 17486935 w 154"/>
                <a:gd name="T23" fmla="*/ 5661310 h 168"/>
                <a:gd name="T24" fmla="*/ 17486935 w 154"/>
                <a:gd name="T25" fmla="*/ 15977655 h 168"/>
                <a:gd name="T26" fmla="*/ 18670475 w 154"/>
                <a:gd name="T27" fmla="*/ 18116475 h 168"/>
                <a:gd name="T28" fmla="*/ 19722389 w 154"/>
                <a:gd name="T29" fmla="*/ 17739078 h 168"/>
                <a:gd name="T30" fmla="*/ 19722389 w 154"/>
                <a:gd name="T31" fmla="*/ 20255294 h 168"/>
                <a:gd name="T32" fmla="*/ 20116539 w 154"/>
                <a:gd name="T33" fmla="*/ 20255294 h 168"/>
                <a:gd name="T34" fmla="*/ 4076030 w 154"/>
                <a:gd name="T35" fmla="*/ 14593985 h 168"/>
                <a:gd name="T36" fmla="*/ 8283323 w 154"/>
                <a:gd name="T37" fmla="*/ 17487598 h 168"/>
                <a:gd name="T38" fmla="*/ 14594444 w 154"/>
                <a:gd name="T39" fmla="*/ 12832562 h 168"/>
                <a:gd name="T40" fmla="*/ 14594444 w 154"/>
                <a:gd name="T41" fmla="*/ 9687469 h 168"/>
                <a:gd name="T42" fmla="*/ 4076030 w 154"/>
                <a:gd name="T43" fmla="*/ 14593985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4" h="168">
                  <a:moveTo>
                    <a:pt x="153" y="161"/>
                  </a:moveTo>
                  <a:cubicBezTo>
                    <a:pt x="147" y="164"/>
                    <a:pt x="142" y="167"/>
                    <a:pt x="133" y="167"/>
                  </a:cubicBezTo>
                  <a:cubicBezTo>
                    <a:pt x="119" y="167"/>
                    <a:pt x="111" y="158"/>
                    <a:pt x="111" y="141"/>
                  </a:cubicBezTo>
                  <a:cubicBezTo>
                    <a:pt x="96" y="158"/>
                    <a:pt x="77" y="167"/>
                    <a:pt x="54" y="167"/>
                  </a:cubicBezTo>
                  <a:cubicBezTo>
                    <a:pt x="26" y="167"/>
                    <a:pt x="0" y="153"/>
                    <a:pt x="0" y="122"/>
                  </a:cubicBezTo>
                  <a:cubicBezTo>
                    <a:pt x="0" y="85"/>
                    <a:pt x="29" y="77"/>
                    <a:pt x="54" y="71"/>
                  </a:cubicBezTo>
                  <a:cubicBezTo>
                    <a:pt x="82" y="65"/>
                    <a:pt x="108" y="68"/>
                    <a:pt x="108" y="48"/>
                  </a:cubicBezTo>
                  <a:cubicBezTo>
                    <a:pt x="108" y="26"/>
                    <a:pt x="88" y="23"/>
                    <a:pt x="71" y="23"/>
                  </a:cubicBezTo>
                  <a:cubicBezTo>
                    <a:pt x="48" y="23"/>
                    <a:pt x="31" y="29"/>
                    <a:pt x="31" y="54"/>
                  </a:cubicBezTo>
                  <a:lnTo>
                    <a:pt x="6" y="54"/>
                  </a:lnTo>
                  <a:cubicBezTo>
                    <a:pt x="9" y="14"/>
                    <a:pt x="37" y="0"/>
                    <a:pt x="74" y="0"/>
                  </a:cubicBezTo>
                  <a:cubicBezTo>
                    <a:pt x="102" y="0"/>
                    <a:pt x="133" y="6"/>
                    <a:pt x="133" y="45"/>
                  </a:cubicBezTo>
                  <a:lnTo>
                    <a:pt x="133" y="127"/>
                  </a:lnTo>
                  <a:cubicBezTo>
                    <a:pt x="133" y="139"/>
                    <a:pt x="133" y="144"/>
                    <a:pt x="142" y="144"/>
                  </a:cubicBezTo>
                  <a:cubicBezTo>
                    <a:pt x="144" y="144"/>
                    <a:pt x="147" y="144"/>
                    <a:pt x="150" y="141"/>
                  </a:cubicBezTo>
                  <a:lnTo>
                    <a:pt x="150" y="161"/>
                  </a:lnTo>
                  <a:lnTo>
                    <a:pt x="153" y="161"/>
                  </a:lnTo>
                  <a:close/>
                  <a:moveTo>
                    <a:pt x="31" y="116"/>
                  </a:moveTo>
                  <a:cubicBezTo>
                    <a:pt x="31" y="133"/>
                    <a:pt x="46" y="139"/>
                    <a:pt x="63" y="139"/>
                  </a:cubicBezTo>
                  <a:cubicBezTo>
                    <a:pt x="96" y="139"/>
                    <a:pt x="111" y="116"/>
                    <a:pt x="111" y="102"/>
                  </a:cubicBezTo>
                  <a:lnTo>
                    <a:pt x="111" y="77"/>
                  </a:lnTo>
                  <a:cubicBezTo>
                    <a:pt x="91" y="91"/>
                    <a:pt x="31" y="77"/>
                    <a:pt x="31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5" name="Freeform 122"/>
            <p:cNvSpPr>
              <a:spLocks noChangeArrowheads="1"/>
            </p:cNvSpPr>
            <p:nvPr/>
          </p:nvSpPr>
          <p:spPr bwMode="auto">
            <a:xfrm>
              <a:off x="7999647" y="5325835"/>
              <a:ext cx="8883" cy="81141"/>
            </a:xfrm>
            <a:custGeom>
              <a:avLst/>
              <a:gdLst>
                <a:gd name="T0" fmla="*/ 0 w 26"/>
                <a:gd name="T1" fmla="*/ 0 h 224"/>
                <a:gd name="T2" fmla="*/ 2918066 w 26"/>
                <a:gd name="T3" fmla="*/ 0 h 224"/>
                <a:gd name="T4" fmla="*/ 2918066 w 26"/>
                <a:gd name="T5" fmla="*/ 29261111 h 224"/>
                <a:gd name="T6" fmla="*/ 0 w 26"/>
                <a:gd name="T7" fmla="*/ 29261111 h 224"/>
                <a:gd name="T8" fmla="*/ 0 w 26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24">
                  <a:moveTo>
                    <a:pt x="0" y="0"/>
                  </a:moveTo>
                  <a:lnTo>
                    <a:pt x="25" y="0"/>
                  </a:lnTo>
                  <a:lnTo>
                    <a:pt x="25" y="223"/>
                  </a:lnTo>
                  <a:lnTo>
                    <a:pt x="0" y="223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6" name="Freeform 123"/>
            <p:cNvSpPr>
              <a:spLocks noChangeArrowheads="1"/>
            </p:cNvSpPr>
            <p:nvPr/>
          </p:nvSpPr>
          <p:spPr bwMode="auto">
            <a:xfrm>
              <a:off x="8017414" y="5348656"/>
              <a:ext cx="54572" cy="59589"/>
            </a:xfrm>
            <a:custGeom>
              <a:avLst/>
              <a:gdLst>
                <a:gd name="T0" fmla="*/ 19337392 w 153"/>
                <a:gd name="T1" fmla="*/ 20255294 h 168"/>
                <a:gd name="T2" fmla="*/ 16793195 w 153"/>
                <a:gd name="T3" fmla="*/ 21010088 h 168"/>
                <a:gd name="T4" fmla="*/ 13994330 w 153"/>
                <a:gd name="T5" fmla="*/ 17739078 h 168"/>
                <a:gd name="T6" fmla="*/ 6742674 w 153"/>
                <a:gd name="T7" fmla="*/ 21010088 h 168"/>
                <a:gd name="T8" fmla="*/ 0 w 153"/>
                <a:gd name="T9" fmla="*/ 15348779 h 168"/>
                <a:gd name="T10" fmla="*/ 6742674 w 153"/>
                <a:gd name="T11" fmla="*/ 8932320 h 168"/>
                <a:gd name="T12" fmla="*/ 13612682 w 153"/>
                <a:gd name="T13" fmla="*/ 6038707 h 168"/>
                <a:gd name="T14" fmla="*/ 8905580 w 153"/>
                <a:gd name="T15" fmla="*/ 2893613 h 168"/>
                <a:gd name="T16" fmla="*/ 3943808 w 153"/>
                <a:gd name="T17" fmla="*/ 6793855 h 168"/>
                <a:gd name="T18" fmla="*/ 635960 w 153"/>
                <a:gd name="T19" fmla="*/ 6793855 h 168"/>
                <a:gd name="T20" fmla="*/ 9287227 w 153"/>
                <a:gd name="T21" fmla="*/ 0 h 168"/>
                <a:gd name="T22" fmla="*/ 16793195 w 153"/>
                <a:gd name="T23" fmla="*/ 5661310 h 168"/>
                <a:gd name="T24" fmla="*/ 16793195 w 153"/>
                <a:gd name="T25" fmla="*/ 15977655 h 168"/>
                <a:gd name="T26" fmla="*/ 17938137 w 153"/>
                <a:gd name="T27" fmla="*/ 18116475 h 168"/>
                <a:gd name="T28" fmla="*/ 18955745 w 153"/>
                <a:gd name="T29" fmla="*/ 17739078 h 168"/>
                <a:gd name="T30" fmla="*/ 18955745 w 153"/>
                <a:gd name="T31" fmla="*/ 20255294 h 168"/>
                <a:gd name="T32" fmla="*/ 19337392 w 153"/>
                <a:gd name="T33" fmla="*/ 20255294 h 168"/>
                <a:gd name="T34" fmla="*/ 3943808 w 153"/>
                <a:gd name="T35" fmla="*/ 14593985 h 168"/>
                <a:gd name="T36" fmla="*/ 7887616 w 153"/>
                <a:gd name="T37" fmla="*/ 17487598 h 168"/>
                <a:gd name="T38" fmla="*/ 13994330 w 153"/>
                <a:gd name="T39" fmla="*/ 12832562 h 168"/>
                <a:gd name="T40" fmla="*/ 13994330 w 153"/>
                <a:gd name="T41" fmla="*/ 9687469 h 168"/>
                <a:gd name="T42" fmla="*/ 3943808 w 153"/>
                <a:gd name="T43" fmla="*/ 14593985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8">
                  <a:moveTo>
                    <a:pt x="152" y="161"/>
                  </a:moveTo>
                  <a:cubicBezTo>
                    <a:pt x="146" y="164"/>
                    <a:pt x="141" y="167"/>
                    <a:pt x="132" y="167"/>
                  </a:cubicBezTo>
                  <a:cubicBezTo>
                    <a:pt x="118" y="167"/>
                    <a:pt x="110" y="158"/>
                    <a:pt x="110" y="141"/>
                  </a:cubicBezTo>
                  <a:cubicBezTo>
                    <a:pt x="96" y="158"/>
                    <a:pt x="76" y="167"/>
                    <a:pt x="53" y="167"/>
                  </a:cubicBezTo>
                  <a:cubicBezTo>
                    <a:pt x="25" y="167"/>
                    <a:pt x="0" y="153"/>
                    <a:pt x="0" y="122"/>
                  </a:cubicBezTo>
                  <a:cubicBezTo>
                    <a:pt x="0" y="85"/>
                    <a:pt x="28" y="77"/>
                    <a:pt x="53" y="71"/>
                  </a:cubicBezTo>
                  <a:cubicBezTo>
                    <a:pt x="82" y="65"/>
                    <a:pt x="107" y="68"/>
                    <a:pt x="107" y="48"/>
                  </a:cubicBezTo>
                  <a:cubicBezTo>
                    <a:pt x="107" y="26"/>
                    <a:pt x="87" y="23"/>
                    <a:pt x="70" y="23"/>
                  </a:cubicBezTo>
                  <a:cubicBezTo>
                    <a:pt x="48" y="23"/>
                    <a:pt x="31" y="29"/>
                    <a:pt x="31" y="54"/>
                  </a:cubicBezTo>
                  <a:lnTo>
                    <a:pt x="5" y="54"/>
                  </a:lnTo>
                  <a:cubicBezTo>
                    <a:pt x="8" y="14"/>
                    <a:pt x="36" y="0"/>
                    <a:pt x="73" y="0"/>
                  </a:cubicBezTo>
                  <a:cubicBezTo>
                    <a:pt x="101" y="0"/>
                    <a:pt x="132" y="6"/>
                    <a:pt x="132" y="45"/>
                  </a:cubicBezTo>
                  <a:lnTo>
                    <a:pt x="132" y="127"/>
                  </a:lnTo>
                  <a:cubicBezTo>
                    <a:pt x="132" y="139"/>
                    <a:pt x="132" y="144"/>
                    <a:pt x="141" y="144"/>
                  </a:cubicBezTo>
                  <a:cubicBezTo>
                    <a:pt x="144" y="144"/>
                    <a:pt x="146" y="144"/>
                    <a:pt x="149" y="141"/>
                  </a:cubicBezTo>
                  <a:lnTo>
                    <a:pt x="149" y="161"/>
                  </a:lnTo>
                  <a:lnTo>
                    <a:pt x="152" y="161"/>
                  </a:lnTo>
                  <a:close/>
                  <a:moveTo>
                    <a:pt x="31" y="116"/>
                  </a:moveTo>
                  <a:cubicBezTo>
                    <a:pt x="31" y="133"/>
                    <a:pt x="45" y="139"/>
                    <a:pt x="62" y="139"/>
                  </a:cubicBezTo>
                  <a:cubicBezTo>
                    <a:pt x="96" y="139"/>
                    <a:pt x="110" y="116"/>
                    <a:pt x="110" y="102"/>
                  </a:cubicBezTo>
                  <a:lnTo>
                    <a:pt x="110" y="77"/>
                  </a:lnTo>
                  <a:cubicBezTo>
                    <a:pt x="90" y="91"/>
                    <a:pt x="31" y="77"/>
                    <a:pt x="31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7" name="Freeform 124"/>
            <p:cNvSpPr>
              <a:spLocks noChangeArrowheads="1"/>
            </p:cNvSpPr>
            <p:nvPr/>
          </p:nvSpPr>
          <p:spPr bwMode="auto">
            <a:xfrm>
              <a:off x="8070717" y="5346121"/>
              <a:ext cx="55841" cy="81141"/>
            </a:xfrm>
            <a:custGeom>
              <a:avLst/>
              <a:gdLst>
                <a:gd name="T0" fmla="*/ 10781664 w 154"/>
                <a:gd name="T1" fmla="*/ 23589412 h 226"/>
                <a:gd name="T2" fmla="*/ 4470543 w 154"/>
                <a:gd name="T3" fmla="*/ 29003240 h 226"/>
                <a:gd name="T4" fmla="*/ 2235090 w 154"/>
                <a:gd name="T5" fmla="*/ 28616564 h 226"/>
                <a:gd name="T6" fmla="*/ 2235090 w 154"/>
                <a:gd name="T7" fmla="*/ 25780578 h 226"/>
                <a:gd name="T8" fmla="*/ 4076030 w 154"/>
                <a:gd name="T9" fmla="*/ 26167254 h 226"/>
                <a:gd name="T10" fmla="*/ 7100147 w 154"/>
                <a:gd name="T11" fmla="*/ 24362765 h 226"/>
                <a:gd name="T12" fmla="*/ 8546211 w 154"/>
                <a:gd name="T13" fmla="*/ 20624534 h 226"/>
                <a:gd name="T14" fmla="*/ 0 w 154"/>
                <a:gd name="T15" fmla="*/ 0 h 226"/>
                <a:gd name="T16" fmla="*/ 4076030 w 154"/>
                <a:gd name="T17" fmla="*/ 0 h 226"/>
                <a:gd name="T18" fmla="*/ 10387151 w 154"/>
                <a:gd name="T19" fmla="*/ 17015196 h 226"/>
                <a:gd name="T20" fmla="*/ 10387151 w 154"/>
                <a:gd name="T21" fmla="*/ 17015196 h 226"/>
                <a:gd name="T22" fmla="*/ 16303759 w 154"/>
                <a:gd name="T23" fmla="*/ 0 h 226"/>
                <a:gd name="T24" fmla="*/ 20116539 w 154"/>
                <a:gd name="T25" fmla="*/ 0 h 226"/>
                <a:gd name="T26" fmla="*/ 10781664 w 154"/>
                <a:gd name="T27" fmla="*/ 23589412 h 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" h="226">
                  <a:moveTo>
                    <a:pt x="82" y="183"/>
                  </a:moveTo>
                  <a:cubicBezTo>
                    <a:pt x="71" y="214"/>
                    <a:pt x="59" y="225"/>
                    <a:pt x="34" y="225"/>
                  </a:cubicBezTo>
                  <a:cubicBezTo>
                    <a:pt x="28" y="225"/>
                    <a:pt x="23" y="225"/>
                    <a:pt x="17" y="222"/>
                  </a:cubicBezTo>
                  <a:lnTo>
                    <a:pt x="17" y="200"/>
                  </a:lnTo>
                  <a:cubicBezTo>
                    <a:pt x="23" y="203"/>
                    <a:pt x="28" y="203"/>
                    <a:pt x="31" y="203"/>
                  </a:cubicBezTo>
                  <a:cubicBezTo>
                    <a:pt x="42" y="203"/>
                    <a:pt x="48" y="197"/>
                    <a:pt x="54" y="189"/>
                  </a:cubicBezTo>
                  <a:lnTo>
                    <a:pt x="65" y="16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79" y="132"/>
                  </a:lnTo>
                  <a:lnTo>
                    <a:pt x="124" y="0"/>
                  </a:lnTo>
                  <a:lnTo>
                    <a:pt x="153" y="0"/>
                  </a:lnTo>
                  <a:lnTo>
                    <a:pt x="82" y="18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8" name="Freeform 125"/>
            <p:cNvSpPr>
              <a:spLocks noChangeArrowheads="1"/>
            </p:cNvSpPr>
            <p:nvPr/>
          </p:nvSpPr>
          <p:spPr bwMode="auto">
            <a:xfrm>
              <a:off x="8157017" y="5325835"/>
              <a:ext cx="63456" cy="81141"/>
            </a:xfrm>
            <a:custGeom>
              <a:avLst/>
              <a:gdLst>
                <a:gd name="T0" fmla="*/ 390110 w 176"/>
                <a:gd name="T1" fmla="*/ 0 h 224"/>
                <a:gd name="T2" fmla="*/ 10659526 w 176"/>
                <a:gd name="T3" fmla="*/ 0 h 224"/>
                <a:gd name="T4" fmla="*/ 18329049 w 176"/>
                <a:gd name="T5" fmla="*/ 1180891 h 224"/>
                <a:gd name="T6" fmla="*/ 21708802 w 176"/>
                <a:gd name="T7" fmla="*/ 7085710 h 224"/>
                <a:gd name="T8" fmla="*/ 17289236 w 176"/>
                <a:gd name="T9" fmla="*/ 13777669 h 224"/>
                <a:gd name="T10" fmla="*/ 17289236 w 176"/>
                <a:gd name="T11" fmla="*/ 13777669 h 224"/>
                <a:gd name="T12" fmla="*/ 22748615 w 176"/>
                <a:gd name="T13" fmla="*/ 20731888 h 224"/>
                <a:gd name="T14" fmla="*/ 13909123 w 176"/>
                <a:gd name="T15" fmla="*/ 29261111 h 224"/>
                <a:gd name="T16" fmla="*/ 0 w 176"/>
                <a:gd name="T17" fmla="*/ 29261111 h 224"/>
                <a:gd name="T18" fmla="*/ 0 w 176"/>
                <a:gd name="T19" fmla="*/ 0 h 224"/>
                <a:gd name="T20" fmla="*/ 390110 w 176"/>
                <a:gd name="T21" fmla="*/ 0 h 224"/>
                <a:gd name="T22" fmla="*/ 4029817 w 176"/>
                <a:gd name="T23" fmla="*/ 12596778 h 224"/>
                <a:gd name="T24" fmla="*/ 11699339 w 176"/>
                <a:gd name="T25" fmla="*/ 12596778 h 224"/>
                <a:gd name="T26" fmla="*/ 17938939 w 176"/>
                <a:gd name="T27" fmla="*/ 7872850 h 224"/>
                <a:gd name="T28" fmla="*/ 11699339 w 176"/>
                <a:gd name="T29" fmla="*/ 3411544 h 224"/>
                <a:gd name="T30" fmla="*/ 4029817 w 176"/>
                <a:gd name="T31" fmla="*/ 3411544 h 224"/>
                <a:gd name="T32" fmla="*/ 4029817 w 176"/>
                <a:gd name="T33" fmla="*/ 12596778 h 224"/>
                <a:gd name="T34" fmla="*/ 4029817 w 176"/>
                <a:gd name="T35" fmla="*/ 25980696 h 224"/>
                <a:gd name="T36" fmla="*/ 13649169 w 176"/>
                <a:gd name="T37" fmla="*/ 25980696 h 224"/>
                <a:gd name="T38" fmla="*/ 19108909 w 176"/>
                <a:gd name="T39" fmla="*/ 20731888 h 224"/>
                <a:gd name="T40" fmla="*/ 12869309 w 176"/>
                <a:gd name="T41" fmla="*/ 16008322 h 224"/>
                <a:gd name="T42" fmla="*/ 4029817 w 176"/>
                <a:gd name="T43" fmla="*/ 16008322 h 224"/>
                <a:gd name="T44" fmla="*/ 4029817 w 176"/>
                <a:gd name="T45" fmla="*/ 25980696 h 2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6" h="224">
                  <a:moveTo>
                    <a:pt x="3" y="0"/>
                  </a:moveTo>
                  <a:lnTo>
                    <a:pt x="82" y="0"/>
                  </a:lnTo>
                  <a:cubicBezTo>
                    <a:pt x="102" y="0"/>
                    <a:pt x="127" y="1"/>
                    <a:pt x="141" y="9"/>
                  </a:cubicBezTo>
                  <a:cubicBezTo>
                    <a:pt x="155" y="18"/>
                    <a:pt x="167" y="34"/>
                    <a:pt x="167" y="54"/>
                  </a:cubicBezTo>
                  <a:cubicBezTo>
                    <a:pt x="167" y="76"/>
                    <a:pt x="155" y="96"/>
                    <a:pt x="133" y="105"/>
                  </a:cubicBezTo>
                  <a:cubicBezTo>
                    <a:pt x="161" y="110"/>
                    <a:pt x="175" y="130"/>
                    <a:pt x="175" y="158"/>
                  </a:cubicBezTo>
                  <a:cubicBezTo>
                    <a:pt x="175" y="189"/>
                    <a:pt x="153" y="223"/>
                    <a:pt x="107" y="223"/>
                  </a:cubicBezTo>
                  <a:lnTo>
                    <a:pt x="0" y="223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31" y="96"/>
                  </a:moveTo>
                  <a:lnTo>
                    <a:pt x="90" y="96"/>
                  </a:lnTo>
                  <a:cubicBezTo>
                    <a:pt x="124" y="96"/>
                    <a:pt x="138" y="85"/>
                    <a:pt x="138" y="60"/>
                  </a:cubicBezTo>
                  <a:cubicBezTo>
                    <a:pt x="138" y="28"/>
                    <a:pt x="116" y="26"/>
                    <a:pt x="90" y="26"/>
                  </a:cubicBezTo>
                  <a:lnTo>
                    <a:pt x="31" y="26"/>
                  </a:lnTo>
                  <a:lnTo>
                    <a:pt x="31" y="96"/>
                  </a:lnTo>
                  <a:close/>
                  <a:moveTo>
                    <a:pt x="31" y="198"/>
                  </a:moveTo>
                  <a:lnTo>
                    <a:pt x="105" y="198"/>
                  </a:lnTo>
                  <a:cubicBezTo>
                    <a:pt x="130" y="198"/>
                    <a:pt x="147" y="184"/>
                    <a:pt x="147" y="158"/>
                  </a:cubicBezTo>
                  <a:cubicBezTo>
                    <a:pt x="147" y="130"/>
                    <a:pt x="124" y="122"/>
                    <a:pt x="99" y="122"/>
                  </a:cubicBezTo>
                  <a:lnTo>
                    <a:pt x="31" y="122"/>
                  </a:lnTo>
                  <a:lnTo>
                    <a:pt x="31" y="198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89" name="Freeform 126"/>
            <p:cNvSpPr>
              <a:spLocks noChangeArrowheads="1"/>
            </p:cNvSpPr>
            <p:nvPr/>
          </p:nvSpPr>
          <p:spPr bwMode="auto">
            <a:xfrm>
              <a:off x="8226819" y="5348656"/>
              <a:ext cx="54573" cy="59589"/>
            </a:xfrm>
            <a:custGeom>
              <a:avLst/>
              <a:gdLst>
                <a:gd name="T0" fmla="*/ 19338103 w 153"/>
                <a:gd name="T1" fmla="*/ 20255294 h 168"/>
                <a:gd name="T2" fmla="*/ 16920840 w 153"/>
                <a:gd name="T3" fmla="*/ 21010088 h 168"/>
                <a:gd name="T4" fmla="*/ 13994586 w 153"/>
                <a:gd name="T5" fmla="*/ 17739078 h 168"/>
                <a:gd name="T6" fmla="*/ 6870134 w 153"/>
                <a:gd name="T7" fmla="*/ 21010088 h 168"/>
                <a:gd name="T8" fmla="*/ 0 w 153"/>
                <a:gd name="T9" fmla="*/ 15348779 h 168"/>
                <a:gd name="T10" fmla="*/ 6870134 w 153"/>
                <a:gd name="T11" fmla="*/ 8932320 h 168"/>
                <a:gd name="T12" fmla="*/ 13612932 w 153"/>
                <a:gd name="T13" fmla="*/ 6038707 h 168"/>
                <a:gd name="T14" fmla="*/ 9033080 w 153"/>
                <a:gd name="T15" fmla="*/ 2893613 h 168"/>
                <a:gd name="T16" fmla="*/ 3943880 w 153"/>
                <a:gd name="T17" fmla="*/ 6793855 h 168"/>
                <a:gd name="T18" fmla="*/ 763309 w 153"/>
                <a:gd name="T19" fmla="*/ 6793855 h 168"/>
                <a:gd name="T20" fmla="*/ 9287397 w 153"/>
                <a:gd name="T21" fmla="*/ 0 h 168"/>
                <a:gd name="T22" fmla="*/ 16920840 w 153"/>
                <a:gd name="T23" fmla="*/ 5661310 h 168"/>
                <a:gd name="T24" fmla="*/ 16920840 w 153"/>
                <a:gd name="T25" fmla="*/ 15977655 h 168"/>
                <a:gd name="T26" fmla="*/ 17938823 w 153"/>
                <a:gd name="T27" fmla="*/ 18116475 h 168"/>
                <a:gd name="T28" fmla="*/ 19083786 w 153"/>
                <a:gd name="T29" fmla="*/ 17739078 h 168"/>
                <a:gd name="T30" fmla="*/ 19083786 w 153"/>
                <a:gd name="T31" fmla="*/ 20255294 h 168"/>
                <a:gd name="T32" fmla="*/ 19338103 w 153"/>
                <a:gd name="T33" fmla="*/ 20255294 h 168"/>
                <a:gd name="T34" fmla="*/ 3562226 w 153"/>
                <a:gd name="T35" fmla="*/ 14593985 h 168"/>
                <a:gd name="T36" fmla="*/ 7506106 w 153"/>
                <a:gd name="T37" fmla="*/ 17487598 h 168"/>
                <a:gd name="T38" fmla="*/ 13612932 w 153"/>
                <a:gd name="T39" fmla="*/ 12832562 h 168"/>
                <a:gd name="T40" fmla="*/ 13612932 w 153"/>
                <a:gd name="T41" fmla="*/ 9687469 h 168"/>
                <a:gd name="T42" fmla="*/ 3562226 w 153"/>
                <a:gd name="T43" fmla="*/ 14593985 h 1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8">
                  <a:moveTo>
                    <a:pt x="152" y="161"/>
                  </a:moveTo>
                  <a:cubicBezTo>
                    <a:pt x="147" y="164"/>
                    <a:pt x="141" y="167"/>
                    <a:pt x="133" y="167"/>
                  </a:cubicBezTo>
                  <a:cubicBezTo>
                    <a:pt x="119" y="167"/>
                    <a:pt x="110" y="158"/>
                    <a:pt x="110" y="141"/>
                  </a:cubicBezTo>
                  <a:cubicBezTo>
                    <a:pt x="96" y="158"/>
                    <a:pt x="76" y="167"/>
                    <a:pt x="54" y="167"/>
                  </a:cubicBezTo>
                  <a:cubicBezTo>
                    <a:pt x="25" y="167"/>
                    <a:pt x="0" y="153"/>
                    <a:pt x="0" y="122"/>
                  </a:cubicBezTo>
                  <a:cubicBezTo>
                    <a:pt x="0" y="85"/>
                    <a:pt x="28" y="77"/>
                    <a:pt x="54" y="71"/>
                  </a:cubicBezTo>
                  <a:cubicBezTo>
                    <a:pt x="82" y="65"/>
                    <a:pt x="107" y="68"/>
                    <a:pt x="107" y="48"/>
                  </a:cubicBezTo>
                  <a:cubicBezTo>
                    <a:pt x="107" y="26"/>
                    <a:pt x="88" y="23"/>
                    <a:pt x="71" y="23"/>
                  </a:cubicBezTo>
                  <a:cubicBezTo>
                    <a:pt x="48" y="23"/>
                    <a:pt x="31" y="29"/>
                    <a:pt x="31" y="54"/>
                  </a:cubicBezTo>
                  <a:lnTo>
                    <a:pt x="6" y="54"/>
                  </a:lnTo>
                  <a:cubicBezTo>
                    <a:pt x="9" y="14"/>
                    <a:pt x="37" y="0"/>
                    <a:pt x="73" y="0"/>
                  </a:cubicBezTo>
                  <a:cubicBezTo>
                    <a:pt x="102" y="0"/>
                    <a:pt x="133" y="6"/>
                    <a:pt x="133" y="45"/>
                  </a:cubicBezTo>
                  <a:lnTo>
                    <a:pt x="133" y="127"/>
                  </a:lnTo>
                  <a:cubicBezTo>
                    <a:pt x="133" y="139"/>
                    <a:pt x="133" y="144"/>
                    <a:pt x="141" y="144"/>
                  </a:cubicBezTo>
                  <a:cubicBezTo>
                    <a:pt x="144" y="144"/>
                    <a:pt x="147" y="144"/>
                    <a:pt x="150" y="141"/>
                  </a:cubicBezTo>
                  <a:lnTo>
                    <a:pt x="150" y="161"/>
                  </a:lnTo>
                  <a:lnTo>
                    <a:pt x="152" y="161"/>
                  </a:lnTo>
                  <a:close/>
                  <a:moveTo>
                    <a:pt x="28" y="116"/>
                  </a:moveTo>
                  <a:cubicBezTo>
                    <a:pt x="28" y="133"/>
                    <a:pt x="42" y="139"/>
                    <a:pt x="59" y="139"/>
                  </a:cubicBezTo>
                  <a:cubicBezTo>
                    <a:pt x="93" y="139"/>
                    <a:pt x="107" y="116"/>
                    <a:pt x="107" y="102"/>
                  </a:cubicBezTo>
                  <a:lnTo>
                    <a:pt x="107" y="77"/>
                  </a:lnTo>
                  <a:cubicBezTo>
                    <a:pt x="88" y="91"/>
                    <a:pt x="28" y="77"/>
                    <a:pt x="28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0" name="Freeform 127"/>
            <p:cNvSpPr>
              <a:spLocks noChangeArrowheads="1"/>
            </p:cNvSpPr>
            <p:nvPr/>
          </p:nvSpPr>
          <p:spPr bwMode="auto">
            <a:xfrm>
              <a:off x="8280122" y="5346121"/>
              <a:ext cx="55841" cy="81141"/>
            </a:xfrm>
            <a:custGeom>
              <a:avLst/>
              <a:gdLst>
                <a:gd name="T0" fmla="*/ 10922938 w 153"/>
                <a:gd name="T1" fmla="*/ 23589412 h 226"/>
                <a:gd name="T2" fmla="*/ 4528961 w 153"/>
                <a:gd name="T3" fmla="*/ 29003240 h 226"/>
                <a:gd name="T4" fmla="*/ 2264663 w 153"/>
                <a:gd name="T5" fmla="*/ 28616564 h 226"/>
                <a:gd name="T6" fmla="*/ 2264663 w 153"/>
                <a:gd name="T7" fmla="*/ 25780578 h 226"/>
                <a:gd name="T8" fmla="*/ 4129314 w 153"/>
                <a:gd name="T9" fmla="*/ 26167254 h 226"/>
                <a:gd name="T10" fmla="*/ 7060054 w 153"/>
                <a:gd name="T11" fmla="*/ 24362765 h 226"/>
                <a:gd name="T12" fmla="*/ 8658275 w 153"/>
                <a:gd name="T13" fmla="*/ 20624534 h 226"/>
                <a:gd name="T14" fmla="*/ 0 w 153"/>
                <a:gd name="T15" fmla="*/ 0 h 226"/>
                <a:gd name="T16" fmla="*/ 4129314 w 153"/>
                <a:gd name="T17" fmla="*/ 0 h 226"/>
                <a:gd name="T18" fmla="*/ 10523291 w 153"/>
                <a:gd name="T19" fmla="*/ 17015196 h 226"/>
                <a:gd name="T20" fmla="*/ 10523291 w 153"/>
                <a:gd name="T21" fmla="*/ 17015196 h 226"/>
                <a:gd name="T22" fmla="*/ 16517622 w 153"/>
                <a:gd name="T23" fmla="*/ 0 h 226"/>
                <a:gd name="T24" fmla="*/ 20247290 w 153"/>
                <a:gd name="T25" fmla="*/ 0 h 226"/>
                <a:gd name="T26" fmla="*/ 10922938 w 153"/>
                <a:gd name="T27" fmla="*/ 23589412 h 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3" h="226">
                  <a:moveTo>
                    <a:pt x="82" y="183"/>
                  </a:moveTo>
                  <a:cubicBezTo>
                    <a:pt x="70" y="214"/>
                    <a:pt x="59" y="225"/>
                    <a:pt x="34" y="225"/>
                  </a:cubicBezTo>
                  <a:cubicBezTo>
                    <a:pt x="28" y="225"/>
                    <a:pt x="22" y="225"/>
                    <a:pt x="17" y="222"/>
                  </a:cubicBezTo>
                  <a:lnTo>
                    <a:pt x="17" y="200"/>
                  </a:lnTo>
                  <a:cubicBezTo>
                    <a:pt x="22" y="203"/>
                    <a:pt x="28" y="203"/>
                    <a:pt x="31" y="203"/>
                  </a:cubicBezTo>
                  <a:cubicBezTo>
                    <a:pt x="42" y="203"/>
                    <a:pt x="48" y="197"/>
                    <a:pt x="53" y="189"/>
                  </a:cubicBezTo>
                  <a:lnTo>
                    <a:pt x="65" y="16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79" y="132"/>
                  </a:lnTo>
                  <a:lnTo>
                    <a:pt x="124" y="0"/>
                  </a:lnTo>
                  <a:lnTo>
                    <a:pt x="152" y="0"/>
                  </a:lnTo>
                  <a:lnTo>
                    <a:pt x="82" y="18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1" name="Freeform 128"/>
            <p:cNvSpPr>
              <a:spLocks noChangeArrowheads="1"/>
            </p:cNvSpPr>
            <p:nvPr/>
          </p:nvSpPr>
          <p:spPr bwMode="auto">
            <a:xfrm>
              <a:off x="7434888" y="5458958"/>
              <a:ext cx="53303" cy="81141"/>
            </a:xfrm>
            <a:custGeom>
              <a:avLst/>
              <a:gdLst>
                <a:gd name="T0" fmla="*/ 0 w 148"/>
                <a:gd name="T1" fmla="*/ 0 h 224"/>
                <a:gd name="T2" fmla="*/ 3631807 w 148"/>
                <a:gd name="T3" fmla="*/ 0 h 224"/>
                <a:gd name="T4" fmla="*/ 3631807 w 148"/>
                <a:gd name="T5" fmla="*/ 25849567 h 224"/>
                <a:gd name="T6" fmla="*/ 19067708 w 148"/>
                <a:gd name="T7" fmla="*/ 25849567 h 224"/>
                <a:gd name="T8" fmla="*/ 19067708 w 148"/>
                <a:gd name="T9" fmla="*/ 29261111 h 224"/>
                <a:gd name="T10" fmla="*/ 0 w 148"/>
                <a:gd name="T11" fmla="*/ 29261111 h 224"/>
                <a:gd name="T12" fmla="*/ 0 w 148"/>
                <a:gd name="T13" fmla="*/ 0 h 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224">
                  <a:moveTo>
                    <a:pt x="0" y="0"/>
                  </a:moveTo>
                  <a:lnTo>
                    <a:pt x="28" y="0"/>
                  </a:lnTo>
                  <a:lnTo>
                    <a:pt x="28" y="197"/>
                  </a:lnTo>
                  <a:lnTo>
                    <a:pt x="147" y="197"/>
                  </a:lnTo>
                  <a:lnTo>
                    <a:pt x="147" y="223"/>
                  </a:lnTo>
                  <a:lnTo>
                    <a:pt x="0" y="223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2" name="Freeform 129"/>
            <p:cNvSpPr>
              <a:spLocks noChangeArrowheads="1"/>
            </p:cNvSpPr>
            <p:nvPr/>
          </p:nvSpPr>
          <p:spPr bwMode="auto">
            <a:xfrm>
              <a:off x="7489460" y="5483047"/>
              <a:ext cx="55841" cy="60856"/>
            </a:xfrm>
            <a:custGeom>
              <a:avLst/>
              <a:gdLst>
                <a:gd name="T0" fmla="*/ 20247290 w 153"/>
                <a:gd name="T1" fmla="*/ 21379770 h 167"/>
                <a:gd name="T2" fmla="*/ 17716561 w 153"/>
                <a:gd name="T3" fmla="*/ 22043719 h 167"/>
                <a:gd name="T4" fmla="*/ 14652605 w 153"/>
                <a:gd name="T5" fmla="*/ 18723606 h 167"/>
                <a:gd name="T6" fmla="*/ 7193270 w 153"/>
                <a:gd name="T7" fmla="*/ 22043719 h 167"/>
                <a:gd name="T8" fmla="*/ 0 w 153"/>
                <a:gd name="T9" fmla="*/ 16067806 h 167"/>
                <a:gd name="T10" fmla="*/ 7193270 w 153"/>
                <a:gd name="T11" fmla="*/ 9295663 h 167"/>
                <a:gd name="T12" fmla="*/ 14252959 w 153"/>
                <a:gd name="T13" fmla="*/ 6374210 h 167"/>
                <a:gd name="T14" fmla="*/ 9324352 w 153"/>
                <a:gd name="T15" fmla="*/ 2921452 h 167"/>
                <a:gd name="T16" fmla="*/ 4129314 w 153"/>
                <a:gd name="T17" fmla="*/ 7038160 h 167"/>
                <a:gd name="T18" fmla="*/ 799293 w 153"/>
                <a:gd name="T19" fmla="*/ 7038160 h 167"/>
                <a:gd name="T20" fmla="*/ 9723998 w 153"/>
                <a:gd name="T21" fmla="*/ 0 h 167"/>
                <a:gd name="T22" fmla="*/ 17716561 w 153"/>
                <a:gd name="T23" fmla="*/ 5975549 h 167"/>
                <a:gd name="T24" fmla="*/ 17716561 w 153"/>
                <a:gd name="T25" fmla="*/ 16864765 h 167"/>
                <a:gd name="T26" fmla="*/ 18781920 w 153"/>
                <a:gd name="T27" fmla="*/ 19122267 h 167"/>
                <a:gd name="T28" fmla="*/ 19847643 w 153"/>
                <a:gd name="T29" fmla="*/ 18723606 h 167"/>
                <a:gd name="T30" fmla="*/ 19847643 w 153"/>
                <a:gd name="T31" fmla="*/ 21379770 h 167"/>
                <a:gd name="T32" fmla="*/ 20247290 w 153"/>
                <a:gd name="T33" fmla="*/ 21379770 h 167"/>
                <a:gd name="T34" fmla="*/ 3729668 w 153"/>
                <a:gd name="T35" fmla="*/ 15403856 h 167"/>
                <a:gd name="T36" fmla="*/ 7858982 w 153"/>
                <a:gd name="T37" fmla="*/ 18325309 h 167"/>
                <a:gd name="T38" fmla="*/ 14252959 w 153"/>
                <a:gd name="T39" fmla="*/ 13412006 h 167"/>
                <a:gd name="T40" fmla="*/ 14252959 w 153"/>
                <a:gd name="T41" fmla="*/ 10092257 h 167"/>
                <a:gd name="T42" fmla="*/ 3729668 w 153"/>
                <a:gd name="T43" fmla="*/ 15403856 h 1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7">
                  <a:moveTo>
                    <a:pt x="152" y="161"/>
                  </a:moveTo>
                  <a:cubicBezTo>
                    <a:pt x="147" y="163"/>
                    <a:pt x="141" y="166"/>
                    <a:pt x="133" y="166"/>
                  </a:cubicBezTo>
                  <a:cubicBezTo>
                    <a:pt x="118" y="166"/>
                    <a:pt x="110" y="158"/>
                    <a:pt x="110" y="141"/>
                  </a:cubicBezTo>
                  <a:cubicBezTo>
                    <a:pt x="96" y="158"/>
                    <a:pt x="76" y="166"/>
                    <a:pt x="54" y="166"/>
                  </a:cubicBezTo>
                  <a:cubicBezTo>
                    <a:pt x="25" y="166"/>
                    <a:pt x="0" y="152"/>
                    <a:pt x="0" y="121"/>
                  </a:cubicBezTo>
                  <a:cubicBezTo>
                    <a:pt x="0" y="84"/>
                    <a:pt x="28" y="76"/>
                    <a:pt x="54" y="70"/>
                  </a:cubicBezTo>
                  <a:cubicBezTo>
                    <a:pt x="82" y="65"/>
                    <a:pt x="107" y="68"/>
                    <a:pt x="107" y="48"/>
                  </a:cubicBezTo>
                  <a:cubicBezTo>
                    <a:pt x="107" y="25"/>
                    <a:pt x="87" y="22"/>
                    <a:pt x="70" y="22"/>
                  </a:cubicBezTo>
                  <a:cubicBezTo>
                    <a:pt x="48" y="22"/>
                    <a:pt x="31" y="28"/>
                    <a:pt x="31" y="53"/>
                  </a:cubicBezTo>
                  <a:lnTo>
                    <a:pt x="6" y="53"/>
                  </a:lnTo>
                  <a:cubicBezTo>
                    <a:pt x="8" y="14"/>
                    <a:pt x="37" y="0"/>
                    <a:pt x="73" y="0"/>
                  </a:cubicBezTo>
                  <a:cubicBezTo>
                    <a:pt x="102" y="0"/>
                    <a:pt x="133" y="5"/>
                    <a:pt x="133" y="45"/>
                  </a:cubicBezTo>
                  <a:lnTo>
                    <a:pt x="133" y="127"/>
                  </a:lnTo>
                  <a:cubicBezTo>
                    <a:pt x="133" y="138"/>
                    <a:pt x="133" y="144"/>
                    <a:pt x="141" y="144"/>
                  </a:cubicBezTo>
                  <a:cubicBezTo>
                    <a:pt x="144" y="144"/>
                    <a:pt x="147" y="144"/>
                    <a:pt x="149" y="141"/>
                  </a:cubicBezTo>
                  <a:lnTo>
                    <a:pt x="149" y="161"/>
                  </a:lnTo>
                  <a:lnTo>
                    <a:pt x="152" y="161"/>
                  </a:lnTo>
                  <a:close/>
                  <a:moveTo>
                    <a:pt x="28" y="116"/>
                  </a:moveTo>
                  <a:cubicBezTo>
                    <a:pt x="28" y="132"/>
                    <a:pt x="42" y="138"/>
                    <a:pt x="59" y="138"/>
                  </a:cubicBezTo>
                  <a:cubicBezTo>
                    <a:pt x="93" y="138"/>
                    <a:pt x="107" y="116"/>
                    <a:pt x="107" y="101"/>
                  </a:cubicBezTo>
                  <a:lnTo>
                    <a:pt x="107" y="76"/>
                  </a:lnTo>
                  <a:cubicBezTo>
                    <a:pt x="87" y="90"/>
                    <a:pt x="28" y="76"/>
                    <a:pt x="28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3" name="Freeform 130"/>
            <p:cNvSpPr>
              <a:spLocks noChangeArrowheads="1"/>
            </p:cNvSpPr>
            <p:nvPr/>
          </p:nvSpPr>
          <p:spPr bwMode="auto">
            <a:xfrm>
              <a:off x="7550378" y="5481779"/>
              <a:ext cx="49495" cy="59588"/>
            </a:xfrm>
            <a:custGeom>
              <a:avLst/>
              <a:gdLst>
                <a:gd name="T0" fmla="*/ 8476747 w 136"/>
                <a:gd name="T1" fmla="*/ 18333479 h 167"/>
                <a:gd name="T2" fmla="*/ 13774531 w 136"/>
                <a:gd name="T3" fmla="*/ 15405460 h 167"/>
                <a:gd name="T4" fmla="*/ 0 w 136"/>
                <a:gd name="T5" fmla="*/ 5729368 h 167"/>
                <a:gd name="T6" fmla="*/ 7814387 w 136"/>
                <a:gd name="T7" fmla="*/ 0 h 167"/>
                <a:gd name="T8" fmla="*/ 16423606 w 136"/>
                <a:gd name="T9" fmla="*/ 6493308 h 167"/>
                <a:gd name="T10" fmla="*/ 12980064 w 136"/>
                <a:gd name="T11" fmla="*/ 6493308 h 167"/>
                <a:gd name="T12" fmla="*/ 8211803 w 136"/>
                <a:gd name="T13" fmla="*/ 2928376 h 167"/>
                <a:gd name="T14" fmla="*/ 3708486 w 136"/>
                <a:gd name="T15" fmla="*/ 5347220 h 167"/>
                <a:gd name="T16" fmla="*/ 10728405 w 136"/>
                <a:gd name="T17" fmla="*/ 9039535 h 167"/>
                <a:gd name="T18" fmla="*/ 17880433 w 136"/>
                <a:gd name="T19" fmla="*/ 14768547 h 167"/>
                <a:gd name="T20" fmla="*/ 8874162 w 136"/>
                <a:gd name="T21" fmla="*/ 21134472 h 167"/>
                <a:gd name="T22" fmla="*/ 0 w 136"/>
                <a:gd name="T23" fmla="*/ 14386755 h 167"/>
                <a:gd name="T24" fmla="*/ 2914018 w 136"/>
                <a:gd name="T25" fmla="*/ 14386755 h 167"/>
                <a:gd name="T26" fmla="*/ 8476747 w 136"/>
                <a:gd name="T27" fmla="*/ 18333479 h 1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67">
                  <a:moveTo>
                    <a:pt x="64" y="144"/>
                  </a:moveTo>
                  <a:cubicBezTo>
                    <a:pt x="81" y="144"/>
                    <a:pt x="104" y="141"/>
                    <a:pt x="104" y="121"/>
                  </a:cubicBezTo>
                  <a:cubicBezTo>
                    <a:pt x="104" y="79"/>
                    <a:pt x="0" y="107"/>
                    <a:pt x="0" y="45"/>
                  </a:cubicBezTo>
                  <a:cubicBezTo>
                    <a:pt x="0" y="14"/>
                    <a:pt x="31" y="0"/>
                    <a:pt x="59" y="0"/>
                  </a:cubicBezTo>
                  <a:cubicBezTo>
                    <a:pt x="96" y="0"/>
                    <a:pt x="121" y="11"/>
                    <a:pt x="124" y="51"/>
                  </a:cubicBezTo>
                  <a:lnTo>
                    <a:pt x="98" y="51"/>
                  </a:lnTo>
                  <a:cubicBezTo>
                    <a:pt x="96" y="31"/>
                    <a:pt x="79" y="23"/>
                    <a:pt x="62" y="23"/>
                  </a:cubicBezTo>
                  <a:cubicBezTo>
                    <a:pt x="45" y="23"/>
                    <a:pt x="28" y="28"/>
                    <a:pt x="28" y="42"/>
                  </a:cubicBezTo>
                  <a:cubicBezTo>
                    <a:pt x="28" y="62"/>
                    <a:pt x="56" y="66"/>
                    <a:pt x="81" y="71"/>
                  </a:cubicBezTo>
                  <a:cubicBezTo>
                    <a:pt x="107" y="77"/>
                    <a:pt x="135" y="85"/>
                    <a:pt x="135" y="116"/>
                  </a:cubicBezTo>
                  <a:cubicBezTo>
                    <a:pt x="135" y="155"/>
                    <a:pt x="98" y="166"/>
                    <a:pt x="67" y="166"/>
                  </a:cubicBezTo>
                  <a:cubicBezTo>
                    <a:pt x="31" y="166"/>
                    <a:pt x="0" y="152"/>
                    <a:pt x="0" y="113"/>
                  </a:cubicBezTo>
                  <a:lnTo>
                    <a:pt x="22" y="113"/>
                  </a:lnTo>
                  <a:cubicBezTo>
                    <a:pt x="22" y="135"/>
                    <a:pt x="45" y="144"/>
                    <a:pt x="64" y="144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4" name="Freeform 131"/>
            <p:cNvSpPr>
              <a:spLocks noChangeArrowheads="1"/>
            </p:cNvSpPr>
            <p:nvPr/>
          </p:nvSpPr>
          <p:spPr bwMode="auto">
            <a:xfrm>
              <a:off x="7622717" y="5458958"/>
              <a:ext cx="68532" cy="81141"/>
            </a:xfrm>
            <a:custGeom>
              <a:avLst/>
              <a:gdLst>
                <a:gd name="T0" fmla="*/ 14571346 w 190"/>
                <a:gd name="T1" fmla="*/ 29261111 h 224"/>
                <a:gd name="T2" fmla="*/ 10277997 w 190"/>
                <a:gd name="T3" fmla="*/ 29261111 h 224"/>
                <a:gd name="T4" fmla="*/ 0 w 190"/>
                <a:gd name="T5" fmla="*/ 0 h 224"/>
                <a:gd name="T6" fmla="*/ 4033289 w 190"/>
                <a:gd name="T7" fmla="*/ 0 h 224"/>
                <a:gd name="T8" fmla="*/ 12099505 w 190"/>
                <a:gd name="T9" fmla="*/ 25193194 h 224"/>
                <a:gd name="T10" fmla="*/ 12099505 w 190"/>
                <a:gd name="T11" fmla="*/ 25193194 h 224"/>
                <a:gd name="T12" fmla="*/ 20555993 w 190"/>
                <a:gd name="T13" fmla="*/ 0 h 224"/>
                <a:gd name="T14" fmla="*/ 24588921 w 190"/>
                <a:gd name="T15" fmla="*/ 0 h 224"/>
                <a:gd name="T16" fmla="*/ 14571346 w 190"/>
                <a:gd name="T17" fmla="*/ 29261111 h 2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0" h="224">
                  <a:moveTo>
                    <a:pt x="112" y="223"/>
                  </a:moveTo>
                  <a:lnTo>
                    <a:pt x="79" y="223"/>
                  </a:lnTo>
                  <a:lnTo>
                    <a:pt x="0" y="0"/>
                  </a:lnTo>
                  <a:lnTo>
                    <a:pt x="31" y="0"/>
                  </a:lnTo>
                  <a:lnTo>
                    <a:pt x="93" y="192"/>
                  </a:lnTo>
                  <a:lnTo>
                    <a:pt x="158" y="0"/>
                  </a:lnTo>
                  <a:lnTo>
                    <a:pt x="189" y="0"/>
                  </a:lnTo>
                  <a:lnTo>
                    <a:pt x="112" y="22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5" name="Freeform 132"/>
            <p:cNvSpPr>
              <a:spLocks noChangeArrowheads="1"/>
            </p:cNvSpPr>
            <p:nvPr/>
          </p:nvSpPr>
          <p:spPr bwMode="auto">
            <a:xfrm>
              <a:off x="7695058" y="5480511"/>
              <a:ext cx="53303" cy="60856"/>
            </a:xfrm>
            <a:custGeom>
              <a:avLst/>
              <a:gdLst>
                <a:gd name="T0" fmla="*/ 9470284 w 151"/>
                <a:gd name="T1" fmla="*/ 21656861 h 170"/>
                <a:gd name="T2" fmla="*/ 0 w 151"/>
                <a:gd name="T3" fmla="*/ 10892508 h 170"/>
                <a:gd name="T4" fmla="*/ 9470284 w 151"/>
                <a:gd name="T5" fmla="*/ 0 h 170"/>
                <a:gd name="T6" fmla="*/ 18691350 w 151"/>
                <a:gd name="T7" fmla="*/ 11917753 h 170"/>
                <a:gd name="T8" fmla="*/ 3489052 w 151"/>
                <a:gd name="T9" fmla="*/ 11917753 h 170"/>
                <a:gd name="T10" fmla="*/ 9844111 w 151"/>
                <a:gd name="T11" fmla="*/ 18837796 h 170"/>
                <a:gd name="T12" fmla="*/ 15077689 w 151"/>
                <a:gd name="T13" fmla="*/ 14864973 h 170"/>
                <a:gd name="T14" fmla="*/ 17943696 w 151"/>
                <a:gd name="T15" fmla="*/ 14864973 h 170"/>
                <a:gd name="T16" fmla="*/ 9470284 w 151"/>
                <a:gd name="T17" fmla="*/ 21656861 h 170"/>
                <a:gd name="T18" fmla="*/ 14828471 w 151"/>
                <a:gd name="T19" fmla="*/ 9098330 h 170"/>
                <a:gd name="T20" fmla="*/ 9221066 w 151"/>
                <a:gd name="T21" fmla="*/ 3331687 h 170"/>
                <a:gd name="T22" fmla="*/ 3489052 w 151"/>
                <a:gd name="T23" fmla="*/ 9098330 h 170"/>
                <a:gd name="T24" fmla="*/ 14828471 w 151"/>
                <a:gd name="T25" fmla="*/ 9098330 h 1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1" h="170">
                  <a:moveTo>
                    <a:pt x="76" y="169"/>
                  </a:moveTo>
                  <a:cubicBezTo>
                    <a:pt x="26" y="169"/>
                    <a:pt x="0" y="133"/>
                    <a:pt x="0" y="85"/>
                  </a:cubicBezTo>
                  <a:cubicBezTo>
                    <a:pt x="0" y="37"/>
                    <a:pt x="31" y="0"/>
                    <a:pt x="76" y="0"/>
                  </a:cubicBezTo>
                  <a:cubicBezTo>
                    <a:pt x="133" y="0"/>
                    <a:pt x="150" y="54"/>
                    <a:pt x="150" y="93"/>
                  </a:cubicBezTo>
                  <a:lnTo>
                    <a:pt x="28" y="93"/>
                  </a:lnTo>
                  <a:cubicBezTo>
                    <a:pt x="28" y="122"/>
                    <a:pt x="42" y="147"/>
                    <a:pt x="79" y="147"/>
                  </a:cubicBezTo>
                  <a:cubicBezTo>
                    <a:pt x="102" y="147"/>
                    <a:pt x="116" y="136"/>
                    <a:pt x="121" y="116"/>
                  </a:cubicBezTo>
                  <a:lnTo>
                    <a:pt x="144" y="116"/>
                  </a:lnTo>
                  <a:cubicBezTo>
                    <a:pt x="136" y="153"/>
                    <a:pt x="113" y="169"/>
                    <a:pt x="76" y="169"/>
                  </a:cubicBezTo>
                  <a:close/>
                  <a:moveTo>
                    <a:pt x="119" y="71"/>
                  </a:moveTo>
                  <a:cubicBezTo>
                    <a:pt x="116" y="45"/>
                    <a:pt x="99" y="26"/>
                    <a:pt x="74" y="26"/>
                  </a:cubicBezTo>
                  <a:cubicBezTo>
                    <a:pt x="45" y="26"/>
                    <a:pt x="28" y="45"/>
                    <a:pt x="28" y="71"/>
                  </a:cubicBezTo>
                  <a:lnTo>
                    <a:pt x="119" y="7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6" name="Freeform 133"/>
            <p:cNvSpPr>
              <a:spLocks noChangeArrowheads="1"/>
            </p:cNvSpPr>
            <p:nvPr/>
          </p:nvSpPr>
          <p:spPr bwMode="auto">
            <a:xfrm>
              <a:off x="7753437" y="5477975"/>
              <a:ext cx="53303" cy="86213"/>
            </a:xfrm>
            <a:custGeom>
              <a:avLst/>
              <a:gdLst>
                <a:gd name="T0" fmla="*/ 9468846 w 148"/>
                <a:gd name="T1" fmla="*/ 31361075 h 236"/>
                <a:gd name="T2" fmla="*/ 778296 w 148"/>
                <a:gd name="T3" fmla="*/ 24955376 h 236"/>
                <a:gd name="T4" fmla="*/ 4021135 w 148"/>
                <a:gd name="T5" fmla="*/ 24955376 h 236"/>
                <a:gd name="T6" fmla="*/ 9468846 w 148"/>
                <a:gd name="T7" fmla="*/ 28291746 h 236"/>
                <a:gd name="T8" fmla="*/ 15695212 w 148"/>
                <a:gd name="T9" fmla="*/ 20017490 h 236"/>
                <a:gd name="T10" fmla="*/ 15695212 w 148"/>
                <a:gd name="T11" fmla="*/ 18549677 h 236"/>
                <a:gd name="T12" fmla="*/ 9209534 w 148"/>
                <a:gd name="T13" fmla="*/ 22286426 h 236"/>
                <a:gd name="T14" fmla="*/ 0 w 148"/>
                <a:gd name="T15" fmla="*/ 11343220 h 236"/>
                <a:gd name="T16" fmla="*/ 9468846 w 148"/>
                <a:gd name="T17" fmla="*/ 0 h 236"/>
                <a:gd name="T18" fmla="*/ 15695212 w 148"/>
                <a:gd name="T19" fmla="*/ 3469708 h 236"/>
                <a:gd name="T20" fmla="*/ 15695212 w 148"/>
                <a:gd name="T21" fmla="*/ 400379 h 236"/>
                <a:gd name="T22" fmla="*/ 19067708 w 148"/>
                <a:gd name="T23" fmla="*/ 400379 h 236"/>
                <a:gd name="T24" fmla="*/ 19067708 w 148"/>
                <a:gd name="T25" fmla="*/ 20818248 h 236"/>
                <a:gd name="T26" fmla="*/ 9468846 w 148"/>
                <a:gd name="T27" fmla="*/ 31361075 h 236"/>
                <a:gd name="T28" fmla="*/ 15695212 w 148"/>
                <a:gd name="T29" fmla="*/ 11343220 h 236"/>
                <a:gd name="T30" fmla="*/ 9858174 w 148"/>
                <a:gd name="T31" fmla="*/ 3870087 h 236"/>
                <a:gd name="T32" fmla="*/ 3631807 w 148"/>
                <a:gd name="T33" fmla="*/ 11743599 h 236"/>
                <a:gd name="T34" fmla="*/ 9468846 w 148"/>
                <a:gd name="T35" fmla="*/ 20017490 h 236"/>
                <a:gd name="T36" fmla="*/ 15695212 w 148"/>
                <a:gd name="T37" fmla="*/ 11343220 h 2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8" h="236">
                  <a:moveTo>
                    <a:pt x="73" y="235"/>
                  </a:moveTo>
                  <a:cubicBezTo>
                    <a:pt x="42" y="235"/>
                    <a:pt x="8" y="223"/>
                    <a:pt x="6" y="187"/>
                  </a:cubicBezTo>
                  <a:lnTo>
                    <a:pt x="31" y="187"/>
                  </a:lnTo>
                  <a:cubicBezTo>
                    <a:pt x="31" y="206"/>
                    <a:pt x="56" y="212"/>
                    <a:pt x="73" y="212"/>
                  </a:cubicBezTo>
                  <a:cubicBezTo>
                    <a:pt x="107" y="212"/>
                    <a:pt x="121" y="187"/>
                    <a:pt x="121" y="150"/>
                  </a:cubicBezTo>
                  <a:lnTo>
                    <a:pt x="121" y="139"/>
                  </a:lnTo>
                  <a:cubicBezTo>
                    <a:pt x="113" y="158"/>
                    <a:pt x="93" y="167"/>
                    <a:pt x="71" y="167"/>
                  </a:cubicBezTo>
                  <a:cubicBezTo>
                    <a:pt x="23" y="167"/>
                    <a:pt x="0" y="130"/>
                    <a:pt x="0" y="85"/>
                  </a:cubicBezTo>
                  <a:cubicBezTo>
                    <a:pt x="0" y="48"/>
                    <a:pt x="17" y="0"/>
                    <a:pt x="73" y="0"/>
                  </a:cubicBezTo>
                  <a:cubicBezTo>
                    <a:pt x="93" y="0"/>
                    <a:pt x="113" y="9"/>
                    <a:pt x="121" y="26"/>
                  </a:cubicBezTo>
                  <a:lnTo>
                    <a:pt x="121" y="3"/>
                  </a:lnTo>
                  <a:lnTo>
                    <a:pt x="147" y="3"/>
                  </a:lnTo>
                  <a:lnTo>
                    <a:pt x="147" y="156"/>
                  </a:lnTo>
                  <a:cubicBezTo>
                    <a:pt x="147" y="209"/>
                    <a:pt x="124" y="235"/>
                    <a:pt x="73" y="235"/>
                  </a:cubicBezTo>
                  <a:close/>
                  <a:moveTo>
                    <a:pt x="121" y="85"/>
                  </a:moveTo>
                  <a:cubicBezTo>
                    <a:pt x="121" y="57"/>
                    <a:pt x="110" y="29"/>
                    <a:pt x="76" y="29"/>
                  </a:cubicBezTo>
                  <a:cubicBezTo>
                    <a:pt x="42" y="29"/>
                    <a:pt x="28" y="57"/>
                    <a:pt x="28" y="88"/>
                  </a:cubicBezTo>
                  <a:cubicBezTo>
                    <a:pt x="28" y="116"/>
                    <a:pt x="40" y="150"/>
                    <a:pt x="73" y="150"/>
                  </a:cubicBezTo>
                  <a:cubicBezTo>
                    <a:pt x="107" y="147"/>
                    <a:pt x="121" y="116"/>
                    <a:pt x="121" y="85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7" name="Freeform 134"/>
            <p:cNvSpPr>
              <a:spLocks noChangeArrowheads="1"/>
            </p:cNvSpPr>
            <p:nvPr/>
          </p:nvSpPr>
          <p:spPr bwMode="auto">
            <a:xfrm>
              <a:off x="7811817" y="5483047"/>
              <a:ext cx="55841" cy="60856"/>
            </a:xfrm>
            <a:custGeom>
              <a:avLst/>
              <a:gdLst>
                <a:gd name="T0" fmla="*/ 20247290 w 153"/>
                <a:gd name="T1" fmla="*/ 21379770 h 167"/>
                <a:gd name="T2" fmla="*/ 17583345 w 153"/>
                <a:gd name="T3" fmla="*/ 22043719 h 167"/>
                <a:gd name="T4" fmla="*/ 14652605 w 153"/>
                <a:gd name="T5" fmla="*/ 18723606 h 167"/>
                <a:gd name="T6" fmla="*/ 7060054 w 153"/>
                <a:gd name="T7" fmla="*/ 22043719 h 167"/>
                <a:gd name="T8" fmla="*/ 0 w 153"/>
                <a:gd name="T9" fmla="*/ 16067806 h 167"/>
                <a:gd name="T10" fmla="*/ 7060054 w 153"/>
                <a:gd name="T11" fmla="*/ 9295663 h 167"/>
                <a:gd name="T12" fmla="*/ 14252959 w 153"/>
                <a:gd name="T13" fmla="*/ 6374210 h 167"/>
                <a:gd name="T14" fmla="*/ 9324352 w 153"/>
                <a:gd name="T15" fmla="*/ 2921452 h 167"/>
                <a:gd name="T16" fmla="*/ 4129314 w 153"/>
                <a:gd name="T17" fmla="*/ 7038160 h 167"/>
                <a:gd name="T18" fmla="*/ 666077 w 153"/>
                <a:gd name="T19" fmla="*/ 7038160 h 167"/>
                <a:gd name="T20" fmla="*/ 9723998 w 153"/>
                <a:gd name="T21" fmla="*/ 0 h 167"/>
                <a:gd name="T22" fmla="*/ 17583345 w 153"/>
                <a:gd name="T23" fmla="*/ 5975549 h 167"/>
                <a:gd name="T24" fmla="*/ 17583345 w 153"/>
                <a:gd name="T25" fmla="*/ 16864765 h 167"/>
                <a:gd name="T26" fmla="*/ 18781920 w 153"/>
                <a:gd name="T27" fmla="*/ 19122267 h 167"/>
                <a:gd name="T28" fmla="*/ 19847643 w 153"/>
                <a:gd name="T29" fmla="*/ 18723606 h 167"/>
                <a:gd name="T30" fmla="*/ 19847643 w 153"/>
                <a:gd name="T31" fmla="*/ 21379770 h 167"/>
                <a:gd name="T32" fmla="*/ 20247290 w 153"/>
                <a:gd name="T33" fmla="*/ 21379770 h 167"/>
                <a:gd name="T34" fmla="*/ 4129314 w 153"/>
                <a:gd name="T35" fmla="*/ 15403856 h 167"/>
                <a:gd name="T36" fmla="*/ 8258628 w 153"/>
                <a:gd name="T37" fmla="*/ 18325309 h 167"/>
                <a:gd name="T38" fmla="*/ 14652605 w 153"/>
                <a:gd name="T39" fmla="*/ 13412006 h 167"/>
                <a:gd name="T40" fmla="*/ 14652605 w 153"/>
                <a:gd name="T41" fmla="*/ 10092257 h 167"/>
                <a:gd name="T42" fmla="*/ 4129314 w 153"/>
                <a:gd name="T43" fmla="*/ 15403856 h 1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7">
                  <a:moveTo>
                    <a:pt x="152" y="161"/>
                  </a:moveTo>
                  <a:cubicBezTo>
                    <a:pt x="146" y="163"/>
                    <a:pt x="141" y="166"/>
                    <a:pt x="132" y="166"/>
                  </a:cubicBezTo>
                  <a:cubicBezTo>
                    <a:pt x="118" y="166"/>
                    <a:pt x="110" y="158"/>
                    <a:pt x="110" y="141"/>
                  </a:cubicBezTo>
                  <a:cubicBezTo>
                    <a:pt x="95" y="158"/>
                    <a:pt x="76" y="166"/>
                    <a:pt x="53" y="166"/>
                  </a:cubicBezTo>
                  <a:cubicBezTo>
                    <a:pt x="25" y="166"/>
                    <a:pt x="0" y="152"/>
                    <a:pt x="0" y="121"/>
                  </a:cubicBezTo>
                  <a:cubicBezTo>
                    <a:pt x="0" y="84"/>
                    <a:pt x="28" y="76"/>
                    <a:pt x="53" y="70"/>
                  </a:cubicBezTo>
                  <a:cubicBezTo>
                    <a:pt x="81" y="65"/>
                    <a:pt x="107" y="68"/>
                    <a:pt x="107" y="48"/>
                  </a:cubicBezTo>
                  <a:cubicBezTo>
                    <a:pt x="107" y="25"/>
                    <a:pt x="87" y="22"/>
                    <a:pt x="70" y="22"/>
                  </a:cubicBezTo>
                  <a:cubicBezTo>
                    <a:pt x="47" y="22"/>
                    <a:pt x="31" y="28"/>
                    <a:pt x="31" y="53"/>
                  </a:cubicBezTo>
                  <a:lnTo>
                    <a:pt x="5" y="53"/>
                  </a:lnTo>
                  <a:cubicBezTo>
                    <a:pt x="8" y="14"/>
                    <a:pt x="36" y="0"/>
                    <a:pt x="73" y="0"/>
                  </a:cubicBezTo>
                  <a:cubicBezTo>
                    <a:pt x="101" y="0"/>
                    <a:pt x="132" y="5"/>
                    <a:pt x="132" y="45"/>
                  </a:cubicBezTo>
                  <a:lnTo>
                    <a:pt x="132" y="127"/>
                  </a:lnTo>
                  <a:cubicBezTo>
                    <a:pt x="132" y="138"/>
                    <a:pt x="132" y="144"/>
                    <a:pt x="141" y="144"/>
                  </a:cubicBezTo>
                  <a:cubicBezTo>
                    <a:pt x="143" y="144"/>
                    <a:pt x="146" y="144"/>
                    <a:pt x="149" y="141"/>
                  </a:cubicBezTo>
                  <a:lnTo>
                    <a:pt x="149" y="161"/>
                  </a:lnTo>
                  <a:lnTo>
                    <a:pt x="152" y="161"/>
                  </a:lnTo>
                  <a:close/>
                  <a:moveTo>
                    <a:pt x="31" y="116"/>
                  </a:moveTo>
                  <a:cubicBezTo>
                    <a:pt x="31" y="132"/>
                    <a:pt x="45" y="138"/>
                    <a:pt x="62" y="138"/>
                  </a:cubicBezTo>
                  <a:cubicBezTo>
                    <a:pt x="95" y="138"/>
                    <a:pt x="110" y="116"/>
                    <a:pt x="110" y="101"/>
                  </a:cubicBezTo>
                  <a:lnTo>
                    <a:pt x="110" y="76"/>
                  </a:lnTo>
                  <a:cubicBezTo>
                    <a:pt x="90" y="90"/>
                    <a:pt x="31" y="76"/>
                    <a:pt x="31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8" name="Freeform 135"/>
            <p:cNvSpPr>
              <a:spLocks noChangeArrowheads="1"/>
            </p:cNvSpPr>
            <p:nvPr/>
          </p:nvSpPr>
          <p:spPr bwMode="auto">
            <a:xfrm>
              <a:off x="7872735" y="5481779"/>
              <a:ext cx="49495" cy="59588"/>
            </a:xfrm>
            <a:custGeom>
              <a:avLst/>
              <a:gdLst>
                <a:gd name="T0" fmla="*/ 8609219 w 136"/>
                <a:gd name="T1" fmla="*/ 18333479 h 167"/>
                <a:gd name="T2" fmla="*/ 13774531 w 136"/>
                <a:gd name="T3" fmla="*/ 15405460 h 167"/>
                <a:gd name="T4" fmla="*/ 0 w 136"/>
                <a:gd name="T5" fmla="*/ 5729368 h 167"/>
                <a:gd name="T6" fmla="*/ 7814387 w 136"/>
                <a:gd name="T7" fmla="*/ 0 h 167"/>
                <a:gd name="T8" fmla="*/ 16423606 w 136"/>
                <a:gd name="T9" fmla="*/ 6493308 h 167"/>
                <a:gd name="T10" fmla="*/ 13112172 w 136"/>
                <a:gd name="T11" fmla="*/ 6493308 h 167"/>
                <a:gd name="T12" fmla="*/ 8211803 w 136"/>
                <a:gd name="T13" fmla="*/ 2928376 h 167"/>
                <a:gd name="T14" fmla="*/ 3708486 w 136"/>
                <a:gd name="T15" fmla="*/ 5347220 h 167"/>
                <a:gd name="T16" fmla="*/ 10860877 w 136"/>
                <a:gd name="T17" fmla="*/ 9039535 h 167"/>
                <a:gd name="T18" fmla="*/ 17880433 w 136"/>
                <a:gd name="T19" fmla="*/ 14768547 h 167"/>
                <a:gd name="T20" fmla="*/ 9006634 w 136"/>
                <a:gd name="T21" fmla="*/ 21134472 h 167"/>
                <a:gd name="T22" fmla="*/ 0 w 136"/>
                <a:gd name="T23" fmla="*/ 14386755 h 167"/>
                <a:gd name="T24" fmla="*/ 3046126 w 136"/>
                <a:gd name="T25" fmla="*/ 14386755 h 167"/>
                <a:gd name="T26" fmla="*/ 8609219 w 136"/>
                <a:gd name="T27" fmla="*/ 18333479 h 1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67">
                  <a:moveTo>
                    <a:pt x="65" y="144"/>
                  </a:moveTo>
                  <a:cubicBezTo>
                    <a:pt x="82" y="144"/>
                    <a:pt x="104" y="141"/>
                    <a:pt x="104" y="121"/>
                  </a:cubicBezTo>
                  <a:cubicBezTo>
                    <a:pt x="104" y="79"/>
                    <a:pt x="0" y="107"/>
                    <a:pt x="0" y="45"/>
                  </a:cubicBezTo>
                  <a:cubicBezTo>
                    <a:pt x="0" y="14"/>
                    <a:pt x="31" y="0"/>
                    <a:pt x="59" y="0"/>
                  </a:cubicBezTo>
                  <a:cubicBezTo>
                    <a:pt x="96" y="0"/>
                    <a:pt x="121" y="11"/>
                    <a:pt x="124" y="51"/>
                  </a:cubicBezTo>
                  <a:lnTo>
                    <a:pt x="99" y="51"/>
                  </a:lnTo>
                  <a:cubicBezTo>
                    <a:pt x="96" y="31"/>
                    <a:pt x="79" y="23"/>
                    <a:pt x="62" y="23"/>
                  </a:cubicBezTo>
                  <a:cubicBezTo>
                    <a:pt x="45" y="23"/>
                    <a:pt x="28" y="28"/>
                    <a:pt x="28" y="42"/>
                  </a:cubicBezTo>
                  <a:cubicBezTo>
                    <a:pt x="28" y="62"/>
                    <a:pt x="57" y="66"/>
                    <a:pt x="82" y="71"/>
                  </a:cubicBezTo>
                  <a:cubicBezTo>
                    <a:pt x="108" y="77"/>
                    <a:pt x="135" y="85"/>
                    <a:pt x="135" y="116"/>
                  </a:cubicBezTo>
                  <a:cubicBezTo>
                    <a:pt x="135" y="155"/>
                    <a:pt x="99" y="166"/>
                    <a:pt x="68" y="166"/>
                  </a:cubicBezTo>
                  <a:cubicBezTo>
                    <a:pt x="31" y="166"/>
                    <a:pt x="0" y="152"/>
                    <a:pt x="0" y="113"/>
                  </a:cubicBezTo>
                  <a:lnTo>
                    <a:pt x="23" y="113"/>
                  </a:lnTo>
                  <a:cubicBezTo>
                    <a:pt x="23" y="135"/>
                    <a:pt x="45" y="144"/>
                    <a:pt x="65" y="144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9" name="Freeform 136"/>
            <p:cNvSpPr>
              <a:spLocks noChangeArrowheads="1"/>
            </p:cNvSpPr>
            <p:nvPr/>
          </p:nvSpPr>
          <p:spPr bwMode="auto">
            <a:xfrm>
              <a:off x="7926038" y="5527421"/>
              <a:ext cx="12691" cy="29160"/>
            </a:xfrm>
            <a:custGeom>
              <a:avLst/>
              <a:gdLst>
                <a:gd name="T0" fmla="*/ 0 w 34"/>
                <a:gd name="T1" fmla="*/ 0 h 80"/>
                <a:gd name="T2" fmla="*/ 4597875 w 34"/>
                <a:gd name="T3" fmla="*/ 0 h 80"/>
                <a:gd name="T4" fmla="*/ 4597875 w 34"/>
                <a:gd name="T5" fmla="*/ 4118850 h 80"/>
                <a:gd name="T6" fmla="*/ 0 w 34"/>
                <a:gd name="T7" fmla="*/ 10496142 h 80"/>
                <a:gd name="T8" fmla="*/ 0 w 34"/>
                <a:gd name="T9" fmla="*/ 8636099 h 80"/>
                <a:gd name="T10" fmla="*/ 2368738 w 34"/>
                <a:gd name="T11" fmla="*/ 4517249 h 80"/>
                <a:gd name="T12" fmla="*/ 0 w 34"/>
                <a:gd name="T13" fmla="*/ 4517249 h 80"/>
                <a:gd name="T14" fmla="*/ 0 w 34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" h="80">
                  <a:moveTo>
                    <a:pt x="0" y="0"/>
                  </a:moveTo>
                  <a:lnTo>
                    <a:pt x="33" y="0"/>
                  </a:lnTo>
                  <a:lnTo>
                    <a:pt x="33" y="31"/>
                  </a:lnTo>
                  <a:cubicBezTo>
                    <a:pt x="33" y="53"/>
                    <a:pt x="22" y="73"/>
                    <a:pt x="0" y="79"/>
                  </a:cubicBezTo>
                  <a:lnTo>
                    <a:pt x="0" y="65"/>
                  </a:lnTo>
                  <a:cubicBezTo>
                    <a:pt x="14" y="59"/>
                    <a:pt x="19" y="45"/>
                    <a:pt x="17" y="34"/>
                  </a:cubicBezTo>
                  <a:lnTo>
                    <a:pt x="0" y="34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0" name="Freeform 137"/>
            <p:cNvSpPr>
              <a:spLocks noChangeArrowheads="1"/>
            </p:cNvSpPr>
            <p:nvPr/>
          </p:nvSpPr>
          <p:spPr bwMode="auto">
            <a:xfrm>
              <a:off x="7975533" y="5458958"/>
              <a:ext cx="63456" cy="81141"/>
            </a:xfrm>
            <a:custGeom>
              <a:avLst/>
              <a:gdLst>
                <a:gd name="T0" fmla="*/ 0 w 176"/>
                <a:gd name="T1" fmla="*/ 0 h 224"/>
                <a:gd name="T2" fmla="*/ 4029817 w 176"/>
                <a:gd name="T3" fmla="*/ 0 h 224"/>
                <a:gd name="T4" fmla="*/ 19108909 w 176"/>
                <a:gd name="T5" fmla="*/ 23618913 h 224"/>
                <a:gd name="T6" fmla="*/ 19108909 w 176"/>
                <a:gd name="T7" fmla="*/ 23618913 h 224"/>
                <a:gd name="T8" fmla="*/ 19108909 w 176"/>
                <a:gd name="T9" fmla="*/ 0 h 224"/>
                <a:gd name="T10" fmla="*/ 22748615 w 176"/>
                <a:gd name="T11" fmla="*/ 0 h 224"/>
                <a:gd name="T12" fmla="*/ 22748615 w 176"/>
                <a:gd name="T13" fmla="*/ 29261111 h 224"/>
                <a:gd name="T14" fmla="*/ 18719159 w 176"/>
                <a:gd name="T15" fmla="*/ 29261111 h 224"/>
                <a:gd name="T16" fmla="*/ 3639706 w 176"/>
                <a:gd name="T17" fmla="*/ 5904819 h 224"/>
                <a:gd name="T18" fmla="*/ 3639706 w 176"/>
                <a:gd name="T19" fmla="*/ 5904819 h 224"/>
                <a:gd name="T20" fmla="*/ 3639706 w 176"/>
                <a:gd name="T21" fmla="*/ 29261111 h 224"/>
                <a:gd name="T22" fmla="*/ 0 w 176"/>
                <a:gd name="T23" fmla="*/ 29261111 h 224"/>
                <a:gd name="T24" fmla="*/ 0 w 176"/>
                <a:gd name="T25" fmla="*/ 0 h 2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6" h="224">
                  <a:moveTo>
                    <a:pt x="0" y="0"/>
                  </a:moveTo>
                  <a:lnTo>
                    <a:pt x="31" y="0"/>
                  </a:lnTo>
                  <a:lnTo>
                    <a:pt x="147" y="180"/>
                  </a:lnTo>
                  <a:lnTo>
                    <a:pt x="147" y="0"/>
                  </a:lnTo>
                  <a:lnTo>
                    <a:pt x="175" y="0"/>
                  </a:lnTo>
                  <a:lnTo>
                    <a:pt x="175" y="223"/>
                  </a:lnTo>
                  <a:lnTo>
                    <a:pt x="144" y="223"/>
                  </a:lnTo>
                  <a:lnTo>
                    <a:pt x="28" y="45"/>
                  </a:lnTo>
                  <a:lnTo>
                    <a:pt x="28" y="223"/>
                  </a:lnTo>
                  <a:lnTo>
                    <a:pt x="0" y="223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1" name="Freeform 138"/>
            <p:cNvSpPr>
              <a:spLocks noChangeArrowheads="1"/>
            </p:cNvSpPr>
            <p:nvPr/>
          </p:nvSpPr>
          <p:spPr bwMode="auto">
            <a:xfrm>
              <a:off x="8049142" y="5480511"/>
              <a:ext cx="53303" cy="60856"/>
            </a:xfrm>
            <a:custGeom>
              <a:avLst/>
              <a:gdLst>
                <a:gd name="T0" fmla="*/ 9470284 w 151"/>
                <a:gd name="T1" fmla="*/ 21656861 h 170"/>
                <a:gd name="T2" fmla="*/ 0 w 151"/>
                <a:gd name="T3" fmla="*/ 10892508 h 170"/>
                <a:gd name="T4" fmla="*/ 9470284 w 151"/>
                <a:gd name="T5" fmla="*/ 0 h 170"/>
                <a:gd name="T6" fmla="*/ 18691350 w 151"/>
                <a:gd name="T7" fmla="*/ 11917753 h 170"/>
                <a:gd name="T8" fmla="*/ 3489052 w 151"/>
                <a:gd name="T9" fmla="*/ 11917753 h 170"/>
                <a:gd name="T10" fmla="*/ 9844111 w 151"/>
                <a:gd name="T11" fmla="*/ 18837796 h 170"/>
                <a:gd name="T12" fmla="*/ 15077689 w 151"/>
                <a:gd name="T13" fmla="*/ 14864973 h 170"/>
                <a:gd name="T14" fmla="*/ 17943696 w 151"/>
                <a:gd name="T15" fmla="*/ 14864973 h 170"/>
                <a:gd name="T16" fmla="*/ 9470284 w 151"/>
                <a:gd name="T17" fmla="*/ 21656861 h 170"/>
                <a:gd name="T18" fmla="*/ 14828471 w 151"/>
                <a:gd name="T19" fmla="*/ 9098330 h 170"/>
                <a:gd name="T20" fmla="*/ 9096457 w 151"/>
                <a:gd name="T21" fmla="*/ 3331687 h 170"/>
                <a:gd name="T22" fmla="*/ 3489052 w 151"/>
                <a:gd name="T23" fmla="*/ 9098330 h 170"/>
                <a:gd name="T24" fmla="*/ 14828471 w 151"/>
                <a:gd name="T25" fmla="*/ 9098330 h 1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1" h="170">
                  <a:moveTo>
                    <a:pt x="76" y="169"/>
                  </a:moveTo>
                  <a:cubicBezTo>
                    <a:pt x="25" y="169"/>
                    <a:pt x="0" y="133"/>
                    <a:pt x="0" y="85"/>
                  </a:cubicBezTo>
                  <a:cubicBezTo>
                    <a:pt x="0" y="37"/>
                    <a:pt x="31" y="0"/>
                    <a:pt x="76" y="0"/>
                  </a:cubicBezTo>
                  <a:cubicBezTo>
                    <a:pt x="133" y="0"/>
                    <a:pt x="150" y="54"/>
                    <a:pt x="150" y="93"/>
                  </a:cubicBezTo>
                  <a:lnTo>
                    <a:pt x="28" y="93"/>
                  </a:lnTo>
                  <a:cubicBezTo>
                    <a:pt x="28" y="122"/>
                    <a:pt x="42" y="147"/>
                    <a:pt x="79" y="147"/>
                  </a:cubicBezTo>
                  <a:cubicBezTo>
                    <a:pt x="102" y="147"/>
                    <a:pt x="116" y="136"/>
                    <a:pt x="121" y="116"/>
                  </a:cubicBezTo>
                  <a:lnTo>
                    <a:pt x="144" y="116"/>
                  </a:lnTo>
                  <a:cubicBezTo>
                    <a:pt x="136" y="153"/>
                    <a:pt x="113" y="169"/>
                    <a:pt x="76" y="169"/>
                  </a:cubicBezTo>
                  <a:close/>
                  <a:moveTo>
                    <a:pt x="119" y="71"/>
                  </a:moveTo>
                  <a:cubicBezTo>
                    <a:pt x="116" y="45"/>
                    <a:pt x="99" y="26"/>
                    <a:pt x="73" y="26"/>
                  </a:cubicBezTo>
                  <a:cubicBezTo>
                    <a:pt x="45" y="26"/>
                    <a:pt x="28" y="45"/>
                    <a:pt x="28" y="71"/>
                  </a:cubicBezTo>
                  <a:lnTo>
                    <a:pt x="119" y="71"/>
                  </a:ln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2" name="Freeform 139"/>
            <p:cNvSpPr>
              <a:spLocks noChangeArrowheads="1"/>
            </p:cNvSpPr>
            <p:nvPr/>
          </p:nvSpPr>
          <p:spPr bwMode="auto">
            <a:xfrm>
              <a:off x="8103714" y="5483047"/>
              <a:ext cx="54572" cy="58320"/>
            </a:xfrm>
            <a:custGeom>
              <a:avLst/>
              <a:gdLst>
                <a:gd name="T0" fmla="*/ 11964542 w 148"/>
                <a:gd name="T1" fmla="*/ 20865600 h 162"/>
                <a:gd name="T2" fmla="*/ 8157777 w 148"/>
                <a:gd name="T3" fmla="*/ 20865600 h 162"/>
                <a:gd name="T4" fmla="*/ 0 w 148"/>
                <a:gd name="T5" fmla="*/ 0 h 162"/>
                <a:gd name="T6" fmla="*/ 3942827 w 148"/>
                <a:gd name="T7" fmla="*/ 0 h 162"/>
                <a:gd name="T8" fmla="*/ 10061159 w 148"/>
                <a:gd name="T9" fmla="*/ 17107200 h 162"/>
                <a:gd name="T10" fmla="*/ 10061159 w 148"/>
                <a:gd name="T11" fmla="*/ 17107200 h 162"/>
                <a:gd name="T12" fmla="*/ 16179492 w 148"/>
                <a:gd name="T13" fmla="*/ 0 h 162"/>
                <a:gd name="T14" fmla="*/ 19986258 w 148"/>
                <a:gd name="T15" fmla="*/ 0 h 162"/>
                <a:gd name="T16" fmla="*/ 11964542 w 148"/>
                <a:gd name="T17" fmla="*/ 20865600 h 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8" h="162">
                  <a:moveTo>
                    <a:pt x="88" y="161"/>
                  </a:moveTo>
                  <a:lnTo>
                    <a:pt x="60" y="161"/>
                  </a:lnTo>
                  <a:lnTo>
                    <a:pt x="0" y="0"/>
                  </a:lnTo>
                  <a:lnTo>
                    <a:pt x="29" y="0"/>
                  </a:lnTo>
                  <a:lnTo>
                    <a:pt x="74" y="132"/>
                  </a:lnTo>
                  <a:lnTo>
                    <a:pt x="119" y="0"/>
                  </a:lnTo>
                  <a:lnTo>
                    <a:pt x="147" y="0"/>
                  </a:lnTo>
                  <a:lnTo>
                    <a:pt x="88" y="161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3" name="Freeform 140"/>
            <p:cNvSpPr>
              <a:spLocks noChangeArrowheads="1"/>
            </p:cNvSpPr>
            <p:nvPr/>
          </p:nvSpPr>
          <p:spPr bwMode="auto">
            <a:xfrm>
              <a:off x="8159556" y="5483047"/>
              <a:ext cx="55841" cy="60856"/>
            </a:xfrm>
            <a:custGeom>
              <a:avLst/>
              <a:gdLst>
                <a:gd name="T0" fmla="*/ 20247290 w 153"/>
                <a:gd name="T1" fmla="*/ 21379770 h 167"/>
                <a:gd name="T2" fmla="*/ 17583345 w 153"/>
                <a:gd name="T3" fmla="*/ 22043719 h 167"/>
                <a:gd name="T4" fmla="*/ 14652605 w 153"/>
                <a:gd name="T5" fmla="*/ 18723606 h 167"/>
                <a:gd name="T6" fmla="*/ 7060054 w 153"/>
                <a:gd name="T7" fmla="*/ 22043719 h 167"/>
                <a:gd name="T8" fmla="*/ 0 w 153"/>
                <a:gd name="T9" fmla="*/ 16067806 h 167"/>
                <a:gd name="T10" fmla="*/ 7060054 w 153"/>
                <a:gd name="T11" fmla="*/ 9295663 h 167"/>
                <a:gd name="T12" fmla="*/ 14252959 w 153"/>
                <a:gd name="T13" fmla="*/ 6374210 h 167"/>
                <a:gd name="T14" fmla="*/ 9324352 w 153"/>
                <a:gd name="T15" fmla="*/ 2921452 h 167"/>
                <a:gd name="T16" fmla="*/ 4129314 w 153"/>
                <a:gd name="T17" fmla="*/ 7038160 h 167"/>
                <a:gd name="T18" fmla="*/ 666077 w 153"/>
                <a:gd name="T19" fmla="*/ 7038160 h 167"/>
                <a:gd name="T20" fmla="*/ 9723998 w 153"/>
                <a:gd name="T21" fmla="*/ 0 h 167"/>
                <a:gd name="T22" fmla="*/ 17583345 w 153"/>
                <a:gd name="T23" fmla="*/ 5975549 h 167"/>
                <a:gd name="T24" fmla="*/ 17583345 w 153"/>
                <a:gd name="T25" fmla="*/ 16864765 h 167"/>
                <a:gd name="T26" fmla="*/ 18781920 w 153"/>
                <a:gd name="T27" fmla="*/ 19122267 h 167"/>
                <a:gd name="T28" fmla="*/ 19847643 w 153"/>
                <a:gd name="T29" fmla="*/ 18723606 h 167"/>
                <a:gd name="T30" fmla="*/ 19847643 w 153"/>
                <a:gd name="T31" fmla="*/ 21379770 h 167"/>
                <a:gd name="T32" fmla="*/ 20247290 w 153"/>
                <a:gd name="T33" fmla="*/ 21379770 h 167"/>
                <a:gd name="T34" fmla="*/ 3729668 w 153"/>
                <a:gd name="T35" fmla="*/ 15403856 h 167"/>
                <a:gd name="T36" fmla="*/ 7858982 w 153"/>
                <a:gd name="T37" fmla="*/ 18325309 h 167"/>
                <a:gd name="T38" fmla="*/ 14252959 w 153"/>
                <a:gd name="T39" fmla="*/ 13412006 h 167"/>
                <a:gd name="T40" fmla="*/ 14252959 w 153"/>
                <a:gd name="T41" fmla="*/ 10092257 h 167"/>
                <a:gd name="T42" fmla="*/ 3729668 w 153"/>
                <a:gd name="T43" fmla="*/ 15403856 h 1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7">
                  <a:moveTo>
                    <a:pt x="152" y="161"/>
                  </a:moveTo>
                  <a:cubicBezTo>
                    <a:pt x="147" y="163"/>
                    <a:pt x="141" y="166"/>
                    <a:pt x="132" y="166"/>
                  </a:cubicBezTo>
                  <a:cubicBezTo>
                    <a:pt x="118" y="166"/>
                    <a:pt x="110" y="158"/>
                    <a:pt x="110" y="141"/>
                  </a:cubicBezTo>
                  <a:cubicBezTo>
                    <a:pt x="96" y="158"/>
                    <a:pt x="76" y="166"/>
                    <a:pt x="53" y="166"/>
                  </a:cubicBezTo>
                  <a:cubicBezTo>
                    <a:pt x="25" y="166"/>
                    <a:pt x="0" y="152"/>
                    <a:pt x="0" y="121"/>
                  </a:cubicBezTo>
                  <a:cubicBezTo>
                    <a:pt x="0" y="84"/>
                    <a:pt x="28" y="76"/>
                    <a:pt x="53" y="70"/>
                  </a:cubicBezTo>
                  <a:cubicBezTo>
                    <a:pt x="82" y="65"/>
                    <a:pt x="107" y="68"/>
                    <a:pt x="107" y="48"/>
                  </a:cubicBezTo>
                  <a:cubicBezTo>
                    <a:pt x="107" y="25"/>
                    <a:pt x="87" y="22"/>
                    <a:pt x="70" y="22"/>
                  </a:cubicBezTo>
                  <a:cubicBezTo>
                    <a:pt x="48" y="22"/>
                    <a:pt x="31" y="28"/>
                    <a:pt x="31" y="53"/>
                  </a:cubicBezTo>
                  <a:lnTo>
                    <a:pt x="5" y="53"/>
                  </a:lnTo>
                  <a:cubicBezTo>
                    <a:pt x="8" y="14"/>
                    <a:pt x="37" y="0"/>
                    <a:pt x="73" y="0"/>
                  </a:cubicBezTo>
                  <a:cubicBezTo>
                    <a:pt x="101" y="0"/>
                    <a:pt x="132" y="5"/>
                    <a:pt x="132" y="45"/>
                  </a:cubicBezTo>
                  <a:lnTo>
                    <a:pt x="132" y="127"/>
                  </a:lnTo>
                  <a:cubicBezTo>
                    <a:pt x="132" y="138"/>
                    <a:pt x="132" y="144"/>
                    <a:pt x="141" y="144"/>
                  </a:cubicBezTo>
                  <a:cubicBezTo>
                    <a:pt x="144" y="144"/>
                    <a:pt x="147" y="144"/>
                    <a:pt x="149" y="141"/>
                  </a:cubicBezTo>
                  <a:lnTo>
                    <a:pt x="149" y="161"/>
                  </a:lnTo>
                  <a:lnTo>
                    <a:pt x="152" y="161"/>
                  </a:lnTo>
                  <a:close/>
                  <a:moveTo>
                    <a:pt x="28" y="116"/>
                  </a:moveTo>
                  <a:cubicBezTo>
                    <a:pt x="28" y="132"/>
                    <a:pt x="42" y="138"/>
                    <a:pt x="59" y="138"/>
                  </a:cubicBezTo>
                  <a:cubicBezTo>
                    <a:pt x="93" y="138"/>
                    <a:pt x="107" y="116"/>
                    <a:pt x="107" y="101"/>
                  </a:cubicBezTo>
                  <a:lnTo>
                    <a:pt x="107" y="76"/>
                  </a:lnTo>
                  <a:cubicBezTo>
                    <a:pt x="87" y="90"/>
                    <a:pt x="28" y="76"/>
                    <a:pt x="28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4" name="Freeform 141"/>
            <p:cNvSpPr>
              <a:spLocks noChangeArrowheads="1"/>
            </p:cNvSpPr>
            <p:nvPr/>
          </p:nvSpPr>
          <p:spPr bwMode="auto">
            <a:xfrm>
              <a:off x="8217935" y="5458958"/>
              <a:ext cx="54572" cy="81141"/>
            </a:xfrm>
            <a:custGeom>
              <a:avLst/>
              <a:gdLst>
                <a:gd name="T0" fmla="*/ 19721593 w 150"/>
                <a:gd name="T1" fmla="*/ 28745456 h 226"/>
                <a:gd name="T2" fmla="*/ 16412711 w 150"/>
                <a:gd name="T3" fmla="*/ 28745456 h 226"/>
                <a:gd name="T4" fmla="*/ 16412711 w 150"/>
                <a:gd name="T5" fmla="*/ 25780578 h 226"/>
                <a:gd name="T6" fmla="*/ 16412711 w 150"/>
                <a:gd name="T7" fmla="*/ 25780578 h 226"/>
                <a:gd name="T8" fmla="*/ 9662155 w 150"/>
                <a:gd name="T9" fmla="*/ 29003240 h 226"/>
                <a:gd name="T10" fmla="*/ 0 w 150"/>
                <a:gd name="T11" fmla="*/ 18175225 h 226"/>
                <a:gd name="T12" fmla="*/ 9662155 w 150"/>
                <a:gd name="T13" fmla="*/ 7218677 h 226"/>
                <a:gd name="T14" fmla="*/ 16412711 w 150"/>
                <a:gd name="T15" fmla="*/ 10570231 h 226"/>
                <a:gd name="T16" fmla="*/ 16412711 w 150"/>
                <a:gd name="T17" fmla="*/ 10570231 h 226"/>
                <a:gd name="T18" fmla="*/ 16412711 w 150"/>
                <a:gd name="T19" fmla="*/ 0 h 226"/>
                <a:gd name="T20" fmla="*/ 19721593 w 150"/>
                <a:gd name="T21" fmla="*/ 0 h 226"/>
                <a:gd name="T22" fmla="*/ 19721593 w 150"/>
                <a:gd name="T23" fmla="*/ 28745456 h 226"/>
                <a:gd name="T24" fmla="*/ 10059439 w 150"/>
                <a:gd name="T25" fmla="*/ 26167254 h 226"/>
                <a:gd name="T26" fmla="*/ 16412711 w 150"/>
                <a:gd name="T27" fmla="*/ 18561901 h 226"/>
                <a:gd name="T28" fmla="*/ 9662155 w 150"/>
                <a:gd name="T29" fmla="*/ 10570231 h 226"/>
                <a:gd name="T30" fmla="*/ 3308882 w 150"/>
                <a:gd name="T31" fmla="*/ 18561901 h 226"/>
                <a:gd name="T32" fmla="*/ 10059439 w 150"/>
                <a:gd name="T33" fmla="*/ 26167254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0" h="226">
                  <a:moveTo>
                    <a:pt x="149" y="223"/>
                  </a:moveTo>
                  <a:lnTo>
                    <a:pt x="124" y="223"/>
                  </a:lnTo>
                  <a:lnTo>
                    <a:pt x="124" y="200"/>
                  </a:lnTo>
                  <a:cubicBezTo>
                    <a:pt x="115" y="217"/>
                    <a:pt x="95" y="225"/>
                    <a:pt x="73" y="225"/>
                  </a:cubicBezTo>
                  <a:cubicBezTo>
                    <a:pt x="25" y="225"/>
                    <a:pt x="0" y="186"/>
                    <a:pt x="0" y="141"/>
                  </a:cubicBezTo>
                  <a:cubicBezTo>
                    <a:pt x="0" y="96"/>
                    <a:pt x="25" y="56"/>
                    <a:pt x="73" y="56"/>
                  </a:cubicBezTo>
                  <a:cubicBezTo>
                    <a:pt x="90" y="56"/>
                    <a:pt x="112" y="62"/>
                    <a:pt x="124" y="82"/>
                  </a:cubicBezTo>
                  <a:lnTo>
                    <a:pt x="124" y="0"/>
                  </a:lnTo>
                  <a:lnTo>
                    <a:pt x="149" y="0"/>
                  </a:lnTo>
                  <a:lnTo>
                    <a:pt x="149" y="223"/>
                  </a:lnTo>
                  <a:close/>
                  <a:moveTo>
                    <a:pt x="76" y="203"/>
                  </a:moveTo>
                  <a:cubicBezTo>
                    <a:pt x="112" y="203"/>
                    <a:pt x="124" y="172"/>
                    <a:pt x="124" y="144"/>
                  </a:cubicBezTo>
                  <a:cubicBezTo>
                    <a:pt x="124" y="113"/>
                    <a:pt x="110" y="82"/>
                    <a:pt x="73" y="82"/>
                  </a:cubicBezTo>
                  <a:cubicBezTo>
                    <a:pt x="36" y="82"/>
                    <a:pt x="25" y="113"/>
                    <a:pt x="25" y="144"/>
                  </a:cubicBezTo>
                  <a:cubicBezTo>
                    <a:pt x="25" y="175"/>
                    <a:pt x="42" y="203"/>
                    <a:pt x="76" y="203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5" name="Freeform 142"/>
            <p:cNvSpPr>
              <a:spLocks noChangeArrowheads="1"/>
            </p:cNvSpPr>
            <p:nvPr/>
          </p:nvSpPr>
          <p:spPr bwMode="auto">
            <a:xfrm>
              <a:off x="8278853" y="5483047"/>
              <a:ext cx="55841" cy="60856"/>
            </a:xfrm>
            <a:custGeom>
              <a:avLst/>
              <a:gdLst>
                <a:gd name="T0" fmla="*/ 20247290 w 153"/>
                <a:gd name="T1" fmla="*/ 21379770 h 167"/>
                <a:gd name="T2" fmla="*/ 17583345 w 153"/>
                <a:gd name="T3" fmla="*/ 22043719 h 167"/>
                <a:gd name="T4" fmla="*/ 14652605 w 153"/>
                <a:gd name="T5" fmla="*/ 18723606 h 167"/>
                <a:gd name="T6" fmla="*/ 7060054 w 153"/>
                <a:gd name="T7" fmla="*/ 22043719 h 167"/>
                <a:gd name="T8" fmla="*/ 0 w 153"/>
                <a:gd name="T9" fmla="*/ 16067806 h 167"/>
                <a:gd name="T10" fmla="*/ 7060054 w 153"/>
                <a:gd name="T11" fmla="*/ 9295663 h 167"/>
                <a:gd name="T12" fmla="*/ 14252959 w 153"/>
                <a:gd name="T13" fmla="*/ 6374210 h 167"/>
                <a:gd name="T14" fmla="*/ 9324352 w 153"/>
                <a:gd name="T15" fmla="*/ 2921452 h 167"/>
                <a:gd name="T16" fmla="*/ 4129314 w 153"/>
                <a:gd name="T17" fmla="*/ 7038160 h 167"/>
                <a:gd name="T18" fmla="*/ 666077 w 153"/>
                <a:gd name="T19" fmla="*/ 7038160 h 167"/>
                <a:gd name="T20" fmla="*/ 9723998 w 153"/>
                <a:gd name="T21" fmla="*/ 0 h 167"/>
                <a:gd name="T22" fmla="*/ 17583345 w 153"/>
                <a:gd name="T23" fmla="*/ 5975549 h 167"/>
                <a:gd name="T24" fmla="*/ 17583345 w 153"/>
                <a:gd name="T25" fmla="*/ 16864765 h 167"/>
                <a:gd name="T26" fmla="*/ 18781920 w 153"/>
                <a:gd name="T27" fmla="*/ 19122267 h 167"/>
                <a:gd name="T28" fmla="*/ 19847643 w 153"/>
                <a:gd name="T29" fmla="*/ 18723606 h 167"/>
                <a:gd name="T30" fmla="*/ 19847643 w 153"/>
                <a:gd name="T31" fmla="*/ 21379770 h 167"/>
                <a:gd name="T32" fmla="*/ 20247290 w 153"/>
                <a:gd name="T33" fmla="*/ 21379770 h 167"/>
                <a:gd name="T34" fmla="*/ 4129314 w 153"/>
                <a:gd name="T35" fmla="*/ 15403856 h 167"/>
                <a:gd name="T36" fmla="*/ 8258628 w 153"/>
                <a:gd name="T37" fmla="*/ 18325309 h 167"/>
                <a:gd name="T38" fmla="*/ 14652605 w 153"/>
                <a:gd name="T39" fmla="*/ 13412006 h 167"/>
                <a:gd name="T40" fmla="*/ 14652605 w 153"/>
                <a:gd name="T41" fmla="*/ 10092257 h 167"/>
                <a:gd name="T42" fmla="*/ 4129314 w 153"/>
                <a:gd name="T43" fmla="*/ 15403856 h 1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3" h="167">
                  <a:moveTo>
                    <a:pt x="152" y="161"/>
                  </a:moveTo>
                  <a:cubicBezTo>
                    <a:pt x="147" y="163"/>
                    <a:pt x="141" y="166"/>
                    <a:pt x="132" y="166"/>
                  </a:cubicBezTo>
                  <a:cubicBezTo>
                    <a:pt x="118" y="166"/>
                    <a:pt x="110" y="158"/>
                    <a:pt x="110" y="141"/>
                  </a:cubicBezTo>
                  <a:cubicBezTo>
                    <a:pt x="96" y="158"/>
                    <a:pt x="76" y="166"/>
                    <a:pt x="53" y="166"/>
                  </a:cubicBezTo>
                  <a:cubicBezTo>
                    <a:pt x="25" y="166"/>
                    <a:pt x="0" y="152"/>
                    <a:pt x="0" y="121"/>
                  </a:cubicBezTo>
                  <a:cubicBezTo>
                    <a:pt x="0" y="84"/>
                    <a:pt x="28" y="76"/>
                    <a:pt x="53" y="70"/>
                  </a:cubicBezTo>
                  <a:cubicBezTo>
                    <a:pt x="82" y="65"/>
                    <a:pt x="107" y="68"/>
                    <a:pt x="107" y="48"/>
                  </a:cubicBezTo>
                  <a:cubicBezTo>
                    <a:pt x="107" y="25"/>
                    <a:pt x="87" y="22"/>
                    <a:pt x="70" y="22"/>
                  </a:cubicBezTo>
                  <a:cubicBezTo>
                    <a:pt x="48" y="22"/>
                    <a:pt x="31" y="28"/>
                    <a:pt x="31" y="53"/>
                  </a:cubicBezTo>
                  <a:lnTo>
                    <a:pt x="5" y="53"/>
                  </a:lnTo>
                  <a:cubicBezTo>
                    <a:pt x="8" y="14"/>
                    <a:pt x="37" y="0"/>
                    <a:pt x="73" y="0"/>
                  </a:cubicBezTo>
                  <a:cubicBezTo>
                    <a:pt x="101" y="0"/>
                    <a:pt x="132" y="5"/>
                    <a:pt x="132" y="45"/>
                  </a:cubicBezTo>
                  <a:lnTo>
                    <a:pt x="132" y="127"/>
                  </a:lnTo>
                  <a:cubicBezTo>
                    <a:pt x="132" y="138"/>
                    <a:pt x="132" y="144"/>
                    <a:pt x="141" y="144"/>
                  </a:cubicBezTo>
                  <a:cubicBezTo>
                    <a:pt x="144" y="144"/>
                    <a:pt x="147" y="144"/>
                    <a:pt x="149" y="141"/>
                  </a:cubicBezTo>
                  <a:lnTo>
                    <a:pt x="149" y="161"/>
                  </a:lnTo>
                  <a:lnTo>
                    <a:pt x="152" y="161"/>
                  </a:lnTo>
                  <a:close/>
                  <a:moveTo>
                    <a:pt x="31" y="116"/>
                  </a:moveTo>
                  <a:cubicBezTo>
                    <a:pt x="31" y="132"/>
                    <a:pt x="45" y="138"/>
                    <a:pt x="62" y="138"/>
                  </a:cubicBezTo>
                  <a:cubicBezTo>
                    <a:pt x="96" y="138"/>
                    <a:pt x="110" y="116"/>
                    <a:pt x="110" y="101"/>
                  </a:cubicBezTo>
                  <a:lnTo>
                    <a:pt x="110" y="76"/>
                  </a:lnTo>
                  <a:cubicBezTo>
                    <a:pt x="90" y="90"/>
                    <a:pt x="31" y="76"/>
                    <a:pt x="31" y="116"/>
                  </a:cubicBezTo>
                  <a:close/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6" name="Group 146"/>
          <p:cNvGrpSpPr>
            <a:grpSpLocks/>
          </p:cNvGrpSpPr>
          <p:nvPr userDrawn="1"/>
        </p:nvGrpSpPr>
        <p:grpSpPr bwMode="auto">
          <a:xfrm>
            <a:off x="1153584" y="5956301"/>
            <a:ext cx="954616" cy="389467"/>
            <a:chOff x="1992313" y="5414963"/>
            <a:chExt cx="573087" cy="233362"/>
          </a:xfrm>
        </p:grpSpPr>
        <p:sp>
          <p:nvSpPr>
            <p:cNvPr id="107" name="Freeform 143"/>
            <p:cNvSpPr>
              <a:spLocks noChangeArrowheads="1"/>
            </p:cNvSpPr>
            <p:nvPr/>
          </p:nvSpPr>
          <p:spPr bwMode="auto">
            <a:xfrm>
              <a:off x="2349380" y="5477109"/>
              <a:ext cx="82596" cy="15219"/>
            </a:xfrm>
            <a:custGeom>
              <a:avLst/>
              <a:gdLst>
                <a:gd name="T0" fmla="*/ 0 w 230"/>
                <a:gd name="T1" fmla="*/ 0 h 43"/>
                <a:gd name="T2" fmla="*/ 27726759 w 230"/>
                <a:gd name="T3" fmla="*/ 0 h 43"/>
                <a:gd name="T4" fmla="*/ 29532379 w 230"/>
                <a:gd name="T5" fmla="*/ 5261173 h 43"/>
                <a:gd name="T6" fmla="*/ 0 w 230"/>
                <a:gd name="T7" fmla="*/ 5261173 h 43"/>
                <a:gd name="T8" fmla="*/ 0 w 230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43">
                  <a:moveTo>
                    <a:pt x="0" y="0"/>
                  </a:moveTo>
                  <a:lnTo>
                    <a:pt x="215" y="0"/>
                  </a:lnTo>
                  <a:cubicBezTo>
                    <a:pt x="220" y="19"/>
                    <a:pt x="223" y="28"/>
                    <a:pt x="229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8" name="Freeform 144"/>
            <p:cNvSpPr>
              <a:spLocks noChangeArrowheads="1"/>
            </p:cNvSpPr>
            <p:nvPr/>
          </p:nvSpPr>
          <p:spPr bwMode="auto">
            <a:xfrm>
              <a:off x="2451037" y="5477109"/>
              <a:ext cx="83866" cy="15219"/>
            </a:xfrm>
            <a:custGeom>
              <a:avLst/>
              <a:gdLst>
                <a:gd name="T0" fmla="*/ 30057142 w 233"/>
                <a:gd name="T1" fmla="*/ 5261173 h 43"/>
                <a:gd name="T2" fmla="*/ 0 w 233"/>
                <a:gd name="T3" fmla="*/ 5261173 h 43"/>
                <a:gd name="T4" fmla="*/ 2202472 w 233"/>
                <a:gd name="T5" fmla="*/ 0 h 43"/>
                <a:gd name="T6" fmla="*/ 30057142 w 233"/>
                <a:gd name="T7" fmla="*/ 0 h 43"/>
                <a:gd name="T8" fmla="*/ 30057142 w 233"/>
                <a:gd name="T9" fmla="*/ 526117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" h="43">
                  <a:moveTo>
                    <a:pt x="232" y="42"/>
                  </a:moveTo>
                  <a:lnTo>
                    <a:pt x="0" y="42"/>
                  </a:lnTo>
                  <a:lnTo>
                    <a:pt x="17" y="0"/>
                  </a:lnTo>
                  <a:lnTo>
                    <a:pt x="232" y="0"/>
                  </a:lnTo>
                  <a:lnTo>
                    <a:pt x="232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9" name="Freeform 145"/>
            <p:cNvSpPr>
              <a:spLocks noChangeArrowheads="1"/>
            </p:cNvSpPr>
            <p:nvPr/>
          </p:nvSpPr>
          <p:spPr bwMode="auto">
            <a:xfrm>
              <a:off x="2393855" y="5507547"/>
              <a:ext cx="48287" cy="15219"/>
            </a:xfrm>
            <a:custGeom>
              <a:avLst/>
              <a:gdLst>
                <a:gd name="T0" fmla="*/ 0 w 131"/>
                <a:gd name="T1" fmla="*/ 0 h 44"/>
                <a:gd name="T2" fmla="*/ 15760729 w 131"/>
                <a:gd name="T3" fmla="*/ 0 h 44"/>
                <a:gd name="T4" fmla="*/ 17662721 w 131"/>
                <a:gd name="T5" fmla="*/ 5144368 h 44"/>
                <a:gd name="T6" fmla="*/ 1901992 w 131"/>
                <a:gd name="T7" fmla="*/ 5144368 h 44"/>
                <a:gd name="T8" fmla="*/ 0 w 131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44">
                  <a:moveTo>
                    <a:pt x="0" y="0"/>
                  </a:moveTo>
                  <a:lnTo>
                    <a:pt x="116" y="0"/>
                  </a:lnTo>
                  <a:cubicBezTo>
                    <a:pt x="119" y="8"/>
                    <a:pt x="129" y="40"/>
                    <a:pt x="130" y="43"/>
                  </a:cubicBezTo>
                  <a:lnTo>
                    <a:pt x="14" y="43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0" name="Freeform 146"/>
            <p:cNvSpPr>
              <a:spLocks noChangeArrowheads="1"/>
            </p:cNvSpPr>
            <p:nvPr/>
          </p:nvSpPr>
          <p:spPr bwMode="auto">
            <a:xfrm>
              <a:off x="2442142" y="5507547"/>
              <a:ext cx="47016" cy="16487"/>
            </a:xfrm>
            <a:custGeom>
              <a:avLst/>
              <a:gdLst>
                <a:gd name="T0" fmla="*/ 14941757 w 131"/>
                <a:gd name="T1" fmla="*/ 5660303 h 47"/>
                <a:gd name="T2" fmla="*/ 0 w 131"/>
                <a:gd name="T3" fmla="*/ 5660303 h 47"/>
                <a:gd name="T4" fmla="*/ 1803476 w 131"/>
                <a:gd name="T5" fmla="*/ 0 h 47"/>
                <a:gd name="T6" fmla="*/ 16745233 w 131"/>
                <a:gd name="T7" fmla="*/ 0 h 47"/>
                <a:gd name="T8" fmla="*/ 14941757 w 131"/>
                <a:gd name="T9" fmla="*/ 5660303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47">
                  <a:moveTo>
                    <a:pt x="116" y="46"/>
                  </a:moveTo>
                  <a:lnTo>
                    <a:pt x="0" y="46"/>
                  </a:lnTo>
                  <a:lnTo>
                    <a:pt x="14" y="0"/>
                  </a:lnTo>
                  <a:lnTo>
                    <a:pt x="130" y="0"/>
                  </a:lnTo>
                  <a:lnTo>
                    <a:pt x="116" y="46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1" name="Freeform 147"/>
            <p:cNvSpPr>
              <a:spLocks noChangeArrowheads="1"/>
            </p:cNvSpPr>
            <p:nvPr/>
          </p:nvSpPr>
          <p:spPr bwMode="auto">
            <a:xfrm>
              <a:off x="2406562" y="5539254"/>
              <a:ext cx="73701" cy="15219"/>
            </a:xfrm>
            <a:custGeom>
              <a:avLst/>
              <a:gdLst>
                <a:gd name="T0" fmla="*/ 24893425 w 202"/>
                <a:gd name="T1" fmla="*/ 5261173 h 43"/>
                <a:gd name="T2" fmla="*/ 1863687 w 202"/>
                <a:gd name="T3" fmla="*/ 5261173 h 43"/>
                <a:gd name="T4" fmla="*/ 0 w 202"/>
                <a:gd name="T5" fmla="*/ 0 h 43"/>
                <a:gd name="T6" fmla="*/ 26757112 w 202"/>
                <a:gd name="T7" fmla="*/ 0 h 43"/>
                <a:gd name="T8" fmla="*/ 24893425 w 202"/>
                <a:gd name="T9" fmla="*/ 526117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" h="43">
                  <a:moveTo>
                    <a:pt x="187" y="42"/>
                  </a:moveTo>
                  <a:lnTo>
                    <a:pt x="14" y="42"/>
                  </a:lnTo>
                  <a:cubicBezTo>
                    <a:pt x="6" y="22"/>
                    <a:pt x="3" y="14"/>
                    <a:pt x="0" y="0"/>
                  </a:cubicBezTo>
                  <a:lnTo>
                    <a:pt x="201" y="0"/>
                  </a:lnTo>
                  <a:lnTo>
                    <a:pt x="18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2" name="Freeform 148"/>
            <p:cNvSpPr>
              <a:spLocks noChangeArrowheads="1"/>
            </p:cNvSpPr>
            <p:nvPr/>
          </p:nvSpPr>
          <p:spPr bwMode="auto">
            <a:xfrm>
              <a:off x="2349380" y="5568424"/>
              <a:ext cx="48287" cy="16487"/>
            </a:xfrm>
            <a:custGeom>
              <a:avLst/>
              <a:gdLst>
                <a:gd name="T0" fmla="*/ 8831361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7662721 w 131"/>
                <a:gd name="T7" fmla="*/ 0 h 44"/>
                <a:gd name="T8" fmla="*/ 17662721 w 131"/>
                <a:gd name="T9" fmla="*/ 6037240 h 44"/>
                <a:gd name="T10" fmla="*/ 8831361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3" name="Freeform 149"/>
            <p:cNvSpPr>
              <a:spLocks noChangeArrowheads="1"/>
            </p:cNvSpPr>
            <p:nvPr/>
          </p:nvSpPr>
          <p:spPr bwMode="auto">
            <a:xfrm>
              <a:off x="2487887" y="5568424"/>
              <a:ext cx="47016" cy="16487"/>
            </a:xfrm>
            <a:custGeom>
              <a:avLst/>
              <a:gdLst>
                <a:gd name="T0" fmla="*/ 8372796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6037240 h 44"/>
                <a:gd name="T10" fmla="*/ 8372796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4" name="Freeform 150"/>
            <p:cNvSpPr>
              <a:spLocks noChangeArrowheads="1"/>
            </p:cNvSpPr>
            <p:nvPr/>
          </p:nvSpPr>
          <p:spPr bwMode="auto">
            <a:xfrm>
              <a:off x="2349380" y="5539254"/>
              <a:ext cx="48287" cy="15219"/>
            </a:xfrm>
            <a:custGeom>
              <a:avLst/>
              <a:gdLst>
                <a:gd name="T0" fmla="*/ 8831361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7662721 w 131"/>
                <a:gd name="T7" fmla="*/ 0 h 43"/>
                <a:gd name="T8" fmla="*/ 17662721 w 131"/>
                <a:gd name="T9" fmla="*/ 5261173 h 43"/>
                <a:gd name="T10" fmla="*/ 8831361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5" name="Freeform 151"/>
            <p:cNvSpPr>
              <a:spLocks noChangeArrowheads="1"/>
            </p:cNvSpPr>
            <p:nvPr/>
          </p:nvSpPr>
          <p:spPr bwMode="auto">
            <a:xfrm>
              <a:off x="2487887" y="5539254"/>
              <a:ext cx="47016" cy="15219"/>
            </a:xfrm>
            <a:custGeom>
              <a:avLst/>
              <a:gdLst>
                <a:gd name="T0" fmla="*/ 8372796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6745233 w 131"/>
                <a:gd name="T7" fmla="*/ 0 h 43"/>
                <a:gd name="T8" fmla="*/ 16745233 w 131"/>
                <a:gd name="T9" fmla="*/ 5261173 h 43"/>
                <a:gd name="T10" fmla="*/ 8372796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6" name="Freeform 152"/>
            <p:cNvSpPr>
              <a:spLocks noChangeArrowheads="1"/>
            </p:cNvSpPr>
            <p:nvPr/>
          </p:nvSpPr>
          <p:spPr bwMode="auto">
            <a:xfrm>
              <a:off x="2349380" y="5507547"/>
              <a:ext cx="48287" cy="15219"/>
            </a:xfrm>
            <a:custGeom>
              <a:avLst/>
              <a:gdLst>
                <a:gd name="T0" fmla="*/ 8831361 w 131"/>
                <a:gd name="T1" fmla="*/ 5144368 h 44"/>
                <a:gd name="T2" fmla="*/ 0 w 131"/>
                <a:gd name="T3" fmla="*/ 5144368 h 44"/>
                <a:gd name="T4" fmla="*/ 0 w 131"/>
                <a:gd name="T5" fmla="*/ 0 h 44"/>
                <a:gd name="T6" fmla="*/ 17662721 w 131"/>
                <a:gd name="T7" fmla="*/ 0 h 44"/>
                <a:gd name="T8" fmla="*/ 17662721 w 131"/>
                <a:gd name="T9" fmla="*/ 5144368 h 44"/>
                <a:gd name="T10" fmla="*/ 8831361 w 131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7" name="Freeform 153"/>
            <p:cNvSpPr>
              <a:spLocks noChangeArrowheads="1"/>
            </p:cNvSpPr>
            <p:nvPr/>
          </p:nvSpPr>
          <p:spPr bwMode="auto">
            <a:xfrm>
              <a:off x="2487887" y="5507547"/>
              <a:ext cx="47016" cy="15219"/>
            </a:xfrm>
            <a:custGeom>
              <a:avLst/>
              <a:gdLst>
                <a:gd name="T0" fmla="*/ 8372796 w 131"/>
                <a:gd name="T1" fmla="*/ 5144368 h 44"/>
                <a:gd name="T2" fmla="*/ 0 w 131"/>
                <a:gd name="T3" fmla="*/ 5144368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5144368 h 44"/>
                <a:gd name="T10" fmla="*/ 8372796 w 131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8" name="Freeform 154"/>
            <p:cNvSpPr>
              <a:spLocks noChangeArrowheads="1"/>
            </p:cNvSpPr>
            <p:nvPr/>
          </p:nvSpPr>
          <p:spPr bwMode="auto">
            <a:xfrm>
              <a:off x="2317613" y="5600131"/>
              <a:ext cx="77513" cy="16488"/>
            </a:xfrm>
            <a:custGeom>
              <a:avLst/>
              <a:gdLst>
                <a:gd name="T0" fmla="*/ 13907635 w 215"/>
                <a:gd name="T1" fmla="*/ 6175331 h 43"/>
                <a:gd name="T2" fmla="*/ 0 w 215"/>
                <a:gd name="T3" fmla="*/ 6175331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5331 h 43"/>
                <a:gd name="T10" fmla="*/ 13907635 w 215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9" name="Freeform 155"/>
            <p:cNvSpPr>
              <a:spLocks noChangeArrowheads="1"/>
            </p:cNvSpPr>
            <p:nvPr/>
          </p:nvSpPr>
          <p:spPr bwMode="auto">
            <a:xfrm>
              <a:off x="2317613" y="5631838"/>
              <a:ext cx="77513" cy="16487"/>
            </a:xfrm>
            <a:custGeom>
              <a:avLst/>
              <a:gdLst>
                <a:gd name="T0" fmla="*/ 13907635 w 215"/>
                <a:gd name="T1" fmla="*/ 6174573 h 43"/>
                <a:gd name="T2" fmla="*/ 0 w 215"/>
                <a:gd name="T3" fmla="*/ 6174573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4573 h 43"/>
                <a:gd name="T10" fmla="*/ 13907635 w 215"/>
                <a:gd name="T11" fmla="*/ 61745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0" name="Freeform 156"/>
            <p:cNvSpPr>
              <a:spLocks noChangeArrowheads="1"/>
            </p:cNvSpPr>
            <p:nvPr/>
          </p:nvSpPr>
          <p:spPr bwMode="auto">
            <a:xfrm>
              <a:off x="2146068" y="5568424"/>
              <a:ext cx="48287" cy="16487"/>
            </a:xfrm>
            <a:custGeom>
              <a:avLst/>
              <a:gdLst>
                <a:gd name="T0" fmla="*/ 8831361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7662721 w 131"/>
                <a:gd name="T7" fmla="*/ 0 h 44"/>
                <a:gd name="T8" fmla="*/ 17662721 w 131"/>
                <a:gd name="T9" fmla="*/ 6037240 h 44"/>
                <a:gd name="T10" fmla="*/ 8831361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1" name="Freeform 157"/>
            <p:cNvSpPr>
              <a:spLocks noChangeArrowheads="1"/>
            </p:cNvSpPr>
            <p:nvPr/>
          </p:nvSpPr>
          <p:spPr bwMode="auto">
            <a:xfrm>
              <a:off x="2146068" y="5477109"/>
              <a:ext cx="48287" cy="15219"/>
            </a:xfrm>
            <a:custGeom>
              <a:avLst/>
              <a:gdLst>
                <a:gd name="T0" fmla="*/ 8831361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7662721 w 131"/>
                <a:gd name="T7" fmla="*/ 0 h 43"/>
                <a:gd name="T8" fmla="*/ 17662721 w 131"/>
                <a:gd name="T9" fmla="*/ 5261173 h 43"/>
                <a:gd name="T10" fmla="*/ 8831361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2" name="Freeform 158"/>
            <p:cNvSpPr>
              <a:spLocks noChangeArrowheads="1"/>
            </p:cNvSpPr>
            <p:nvPr/>
          </p:nvSpPr>
          <p:spPr bwMode="auto">
            <a:xfrm>
              <a:off x="2022810" y="5568424"/>
              <a:ext cx="47016" cy="16487"/>
            </a:xfrm>
            <a:custGeom>
              <a:avLst/>
              <a:gdLst>
                <a:gd name="T0" fmla="*/ 8372796 w 131"/>
                <a:gd name="T1" fmla="*/ 6037240 h 44"/>
                <a:gd name="T2" fmla="*/ 0 w 131"/>
                <a:gd name="T3" fmla="*/ 6037240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6037240 h 44"/>
                <a:gd name="T10" fmla="*/ 8372796 w 131"/>
                <a:gd name="T11" fmla="*/ 603724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3" name="Freeform 159"/>
            <p:cNvSpPr>
              <a:spLocks noChangeArrowheads="1"/>
            </p:cNvSpPr>
            <p:nvPr/>
          </p:nvSpPr>
          <p:spPr bwMode="auto">
            <a:xfrm>
              <a:off x="2022810" y="5539254"/>
              <a:ext cx="47016" cy="15219"/>
            </a:xfrm>
            <a:custGeom>
              <a:avLst/>
              <a:gdLst>
                <a:gd name="T0" fmla="*/ 8372796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6745233 w 131"/>
                <a:gd name="T7" fmla="*/ 0 h 43"/>
                <a:gd name="T8" fmla="*/ 16745233 w 131"/>
                <a:gd name="T9" fmla="*/ 5261173 h 43"/>
                <a:gd name="T10" fmla="*/ 8372796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4" name="Freeform 160"/>
            <p:cNvSpPr>
              <a:spLocks noChangeArrowheads="1"/>
            </p:cNvSpPr>
            <p:nvPr/>
          </p:nvSpPr>
          <p:spPr bwMode="auto">
            <a:xfrm>
              <a:off x="2022810" y="5507547"/>
              <a:ext cx="47016" cy="15219"/>
            </a:xfrm>
            <a:custGeom>
              <a:avLst/>
              <a:gdLst>
                <a:gd name="T0" fmla="*/ 8372796 w 131"/>
                <a:gd name="T1" fmla="*/ 5144368 h 44"/>
                <a:gd name="T2" fmla="*/ 0 w 131"/>
                <a:gd name="T3" fmla="*/ 5144368 h 44"/>
                <a:gd name="T4" fmla="*/ 0 w 131"/>
                <a:gd name="T5" fmla="*/ 0 h 44"/>
                <a:gd name="T6" fmla="*/ 16745233 w 131"/>
                <a:gd name="T7" fmla="*/ 0 h 44"/>
                <a:gd name="T8" fmla="*/ 16745233 w 131"/>
                <a:gd name="T9" fmla="*/ 5144368 h 44"/>
                <a:gd name="T10" fmla="*/ 8372796 w 131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4">
                  <a:moveTo>
                    <a:pt x="65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3"/>
                  </a:lnTo>
                  <a:lnTo>
                    <a:pt x="6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5" name="Freeform 161"/>
            <p:cNvSpPr>
              <a:spLocks noChangeArrowheads="1"/>
            </p:cNvSpPr>
            <p:nvPr/>
          </p:nvSpPr>
          <p:spPr bwMode="auto">
            <a:xfrm>
              <a:off x="2022810" y="5477109"/>
              <a:ext cx="47016" cy="15219"/>
            </a:xfrm>
            <a:custGeom>
              <a:avLst/>
              <a:gdLst>
                <a:gd name="T0" fmla="*/ 8372796 w 131"/>
                <a:gd name="T1" fmla="*/ 5261173 h 43"/>
                <a:gd name="T2" fmla="*/ 0 w 131"/>
                <a:gd name="T3" fmla="*/ 5261173 h 43"/>
                <a:gd name="T4" fmla="*/ 0 w 131"/>
                <a:gd name="T5" fmla="*/ 0 h 43"/>
                <a:gd name="T6" fmla="*/ 16745233 w 131"/>
                <a:gd name="T7" fmla="*/ 0 h 43"/>
                <a:gd name="T8" fmla="*/ 16745233 w 131"/>
                <a:gd name="T9" fmla="*/ 5261173 h 43"/>
                <a:gd name="T10" fmla="*/ 8372796 w 131"/>
                <a:gd name="T11" fmla="*/ 52611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43">
                  <a:moveTo>
                    <a:pt x="6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42"/>
                  </a:lnTo>
                  <a:lnTo>
                    <a:pt x="65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6" name="Freeform 162"/>
            <p:cNvSpPr>
              <a:spLocks noChangeArrowheads="1"/>
            </p:cNvSpPr>
            <p:nvPr/>
          </p:nvSpPr>
          <p:spPr bwMode="auto">
            <a:xfrm>
              <a:off x="1992313" y="5600131"/>
              <a:ext cx="109281" cy="16488"/>
            </a:xfrm>
            <a:custGeom>
              <a:avLst/>
              <a:gdLst>
                <a:gd name="T0" fmla="*/ 19641727 w 303"/>
                <a:gd name="T1" fmla="*/ 6175331 h 43"/>
                <a:gd name="T2" fmla="*/ 0 w 303"/>
                <a:gd name="T3" fmla="*/ 6175331 h 43"/>
                <a:gd name="T4" fmla="*/ 0 w 303"/>
                <a:gd name="T5" fmla="*/ 0 h 43"/>
                <a:gd name="T6" fmla="*/ 39283454 w 303"/>
                <a:gd name="T7" fmla="*/ 0 h 43"/>
                <a:gd name="T8" fmla="*/ 39283454 w 303"/>
                <a:gd name="T9" fmla="*/ 6175331 h 43"/>
                <a:gd name="T10" fmla="*/ 19641727 w 303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3">
                  <a:moveTo>
                    <a:pt x="151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2"/>
                  </a:lnTo>
                  <a:lnTo>
                    <a:pt x="151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7" name="Freeform 163"/>
            <p:cNvSpPr>
              <a:spLocks noChangeArrowheads="1"/>
            </p:cNvSpPr>
            <p:nvPr/>
          </p:nvSpPr>
          <p:spPr bwMode="auto">
            <a:xfrm>
              <a:off x="1992313" y="5631838"/>
              <a:ext cx="109281" cy="16487"/>
            </a:xfrm>
            <a:custGeom>
              <a:avLst/>
              <a:gdLst>
                <a:gd name="T0" fmla="*/ 19641727 w 303"/>
                <a:gd name="T1" fmla="*/ 6174573 h 43"/>
                <a:gd name="T2" fmla="*/ 0 w 303"/>
                <a:gd name="T3" fmla="*/ 6174573 h 43"/>
                <a:gd name="T4" fmla="*/ 0 w 303"/>
                <a:gd name="T5" fmla="*/ 0 h 43"/>
                <a:gd name="T6" fmla="*/ 39283454 w 303"/>
                <a:gd name="T7" fmla="*/ 0 h 43"/>
                <a:gd name="T8" fmla="*/ 39283454 w 303"/>
                <a:gd name="T9" fmla="*/ 6174573 h 43"/>
                <a:gd name="T10" fmla="*/ 19641727 w 303"/>
                <a:gd name="T11" fmla="*/ 61745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3">
                  <a:moveTo>
                    <a:pt x="151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2"/>
                  </a:lnTo>
                  <a:lnTo>
                    <a:pt x="151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8" name="Freeform 164"/>
            <p:cNvSpPr>
              <a:spLocks noChangeArrowheads="1"/>
            </p:cNvSpPr>
            <p:nvPr/>
          </p:nvSpPr>
          <p:spPr bwMode="auto">
            <a:xfrm>
              <a:off x="1992313" y="5414963"/>
              <a:ext cx="109281" cy="16488"/>
            </a:xfrm>
            <a:custGeom>
              <a:avLst/>
              <a:gdLst>
                <a:gd name="T0" fmla="*/ 19641727 w 303"/>
                <a:gd name="T1" fmla="*/ 6175331 h 43"/>
                <a:gd name="T2" fmla="*/ 0 w 303"/>
                <a:gd name="T3" fmla="*/ 6175331 h 43"/>
                <a:gd name="T4" fmla="*/ 0 w 303"/>
                <a:gd name="T5" fmla="*/ 0 h 43"/>
                <a:gd name="T6" fmla="*/ 39283454 w 303"/>
                <a:gd name="T7" fmla="*/ 0 h 43"/>
                <a:gd name="T8" fmla="*/ 39283454 w 303"/>
                <a:gd name="T9" fmla="*/ 6175331 h 43"/>
                <a:gd name="T10" fmla="*/ 19641727 w 303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3">
                  <a:moveTo>
                    <a:pt x="151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2"/>
                  </a:lnTo>
                  <a:lnTo>
                    <a:pt x="151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29" name="Freeform 165"/>
            <p:cNvSpPr>
              <a:spLocks noChangeArrowheads="1"/>
            </p:cNvSpPr>
            <p:nvPr/>
          </p:nvSpPr>
          <p:spPr bwMode="auto">
            <a:xfrm>
              <a:off x="1992313" y="5445402"/>
              <a:ext cx="109281" cy="15219"/>
            </a:xfrm>
            <a:custGeom>
              <a:avLst/>
              <a:gdLst>
                <a:gd name="T0" fmla="*/ 19641727 w 303"/>
                <a:gd name="T1" fmla="*/ 5144368 h 44"/>
                <a:gd name="T2" fmla="*/ 0 w 303"/>
                <a:gd name="T3" fmla="*/ 5144368 h 44"/>
                <a:gd name="T4" fmla="*/ 0 w 303"/>
                <a:gd name="T5" fmla="*/ 0 h 44"/>
                <a:gd name="T6" fmla="*/ 39283454 w 303"/>
                <a:gd name="T7" fmla="*/ 0 h 44"/>
                <a:gd name="T8" fmla="*/ 39283454 w 303"/>
                <a:gd name="T9" fmla="*/ 5144368 h 44"/>
                <a:gd name="T10" fmla="*/ 19641727 w 303"/>
                <a:gd name="T11" fmla="*/ 5144368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44">
                  <a:moveTo>
                    <a:pt x="151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302" y="0"/>
                  </a:lnTo>
                  <a:lnTo>
                    <a:pt x="302" y="43"/>
                  </a:lnTo>
                  <a:lnTo>
                    <a:pt x="151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0" name="Freeform 166"/>
            <p:cNvSpPr>
              <a:spLocks noChangeArrowheads="1"/>
            </p:cNvSpPr>
            <p:nvPr/>
          </p:nvSpPr>
          <p:spPr bwMode="auto">
            <a:xfrm>
              <a:off x="2317613" y="5414963"/>
              <a:ext cx="94032" cy="16488"/>
            </a:xfrm>
            <a:custGeom>
              <a:avLst/>
              <a:gdLst>
                <a:gd name="T0" fmla="*/ 0 w 260"/>
                <a:gd name="T1" fmla="*/ 0 h 43"/>
                <a:gd name="T2" fmla="*/ 32045744 w 260"/>
                <a:gd name="T3" fmla="*/ 0 h 43"/>
                <a:gd name="T4" fmla="*/ 33876836 w 260"/>
                <a:gd name="T5" fmla="*/ 6175331 h 43"/>
                <a:gd name="T6" fmla="*/ 0 w 260"/>
                <a:gd name="T7" fmla="*/ 6175331 h 43"/>
                <a:gd name="T8" fmla="*/ 0 w 260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0" h="43">
                  <a:moveTo>
                    <a:pt x="0" y="0"/>
                  </a:moveTo>
                  <a:lnTo>
                    <a:pt x="245" y="0"/>
                  </a:lnTo>
                  <a:cubicBezTo>
                    <a:pt x="251" y="14"/>
                    <a:pt x="254" y="22"/>
                    <a:pt x="259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1" name="Freeform 167"/>
            <p:cNvSpPr>
              <a:spLocks noChangeArrowheads="1"/>
            </p:cNvSpPr>
            <p:nvPr/>
          </p:nvSpPr>
          <p:spPr bwMode="auto">
            <a:xfrm>
              <a:off x="2317613" y="5445402"/>
              <a:ext cx="105468" cy="15219"/>
            </a:xfrm>
            <a:custGeom>
              <a:avLst/>
              <a:gdLst>
                <a:gd name="T0" fmla="*/ 0 w 289"/>
                <a:gd name="T1" fmla="*/ 0 h 44"/>
                <a:gd name="T2" fmla="*/ 36491928 w 289"/>
                <a:gd name="T3" fmla="*/ 0 h 44"/>
                <a:gd name="T4" fmla="*/ 38356412 w 289"/>
                <a:gd name="T5" fmla="*/ 5144368 h 44"/>
                <a:gd name="T6" fmla="*/ 0 w 289"/>
                <a:gd name="T7" fmla="*/ 5144368 h 44"/>
                <a:gd name="T8" fmla="*/ 0 w 289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9" h="44">
                  <a:moveTo>
                    <a:pt x="0" y="0"/>
                  </a:moveTo>
                  <a:lnTo>
                    <a:pt x="274" y="0"/>
                  </a:lnTo>
                  <a:lnTo>
                    <a:pt x="288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2" name="Freeform 168"/>
            <p:cNvSpPr>
              <a:spLocks noChangeArrowheads="1"/>
            </p:cNvSpPr>
            <p:nvPr/>
          </p:nvSpPr>
          <p:spPr bwMode="auto">
            <a:xfrm>
              <a:off x="2473909" y="5414963"/>
              <a:ext cx="91491" cy="16488"/>
            </a:xfrm>
            <a:custGeom>
              <a:avLst/>
              <a:gdLst>
                <a:gd name="T0" fmla="*/ 32443705 w 257"/>
                <a:gd name="T1" fmla="*/ 0 h 43"/>
                <a:gd name="T2" fmla="*/ 32443705 w 257"/>
                <a:gd name="T3" fmla="*/ 6175331 h 43"/>
                <a:gd name="T4" fmla="*/ 0 w 257"/>
                <a:gd name="T5" fmla="*/ 6175331 h 43"/>
                <a:gd name="T6" fmla="*/ 1774285 w 257"/>
                <a:gd name="T7" fmla="*/ 0 h 43"/>
                <a:gd name="T8" fmla="*/ 32443705 w 257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" h="43">
                  <a:moveTo>
                    <a:pt x="256" y="0"/>
                  </a:moveTo>
                  <a:lnTo>
                    <a:pt x="256" y="42"/>
                  </a:lnTo>
                  <a:lnTo>
                    <a:pt x="0" y="42"/>
                  </a:lnTo>
                  <a:lnTo>
                    <a:pt x="14" y="0"/>
                  </a:lnTo>
                  <a:lnTo>
                    <a:pt x="256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3" name="Freeform 169"/>
            <p:cNvSpPr>
              <a:spLocks noChangeArrowheads="1"/>
            </p:cNvSpPr>
            <p:nvPr/>
          </p:nvSpPr>
          <p:spPr bwMode="auto">
            <a:xfrm>
              <a:off x="2462473" y="5445402"/>
              <a:ext cx="102927" cy="15219"/>
            </a:xfrm>
            <a:custGeom>
              <a:avLst/>
              <a:gdLst>
                <a:gd name="T0" fmla="*/ 36912285 w 286"/>
                <a:gd name="T1" fmla="*/ 5144368 h 44"/>
                <a:gd name="T2" fmla="*/ 0 w 286"/>
                <a:gd name="T3" fmla="*/ 5144368 h 44"/>
                <a:gd name="T4" fmla="*/ 1942657 w 286"/>
                <a:gd name="T5" fmla="*/ 0 h 44"/>
                <a:gd name="T6" fmla="*/ 36912285 w 286"/>
                <a:gd name="T7" fmla="*/ 0 h 44"/>
                <a:gd name="T8" fmla="*/ 36912285 w 286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44">
                  <a:moveTo>
                    <a:pt x="285" y="43"/>
                  </a:moveTo>
                  <a:lnTo>
                    <a:pt x="0" y="43"/>
                  </a:lnTo>
                  <a:lnTo>
                    <a:pt x="15" y="0"/>
                  </a:lnTo>
                  <a:lnTo>
                    <a:pt x="285" y="0"/>
                  </a:lnTo>
                  <a:lnTo>
                    <a:pt x="285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4" name="Freeform 170"/>
            <p:cNvSpPr>
              <a:spLocks noChangeArrowheads="1"/>
            </p:cNvSpPr>
            <p:nvPr/>
          </p:nvSpPr>
          <p:spPr bwMode="auto">
            <a:xfrm>
              <a:off x="2487887" y="5600131"/>
              <a:ext cx="77513" cy="16488"/>
            </a:xfrm>
            <a:custGeom>
              <a:avLst/>
              <a:gdLst>
                <a:gd name="T0" fmla="*/ 13907635 w 215"/>
                <a:gd name="T1" fmla="*/ 6175331 h 43"/>
                <a:gd name="T2" fmla="*/ 0 w 215"/>
                <a:gd name="T3" fmla="*/ 6175331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5331 h 43"/>
                <a:gd name="T10" fmla="*/ 13907635 w 215"/>
                <a:gd name="T11" fmla="*/ 6175331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5" name="Freeform 171"/>
            <p:cNvSpPr>
              <a:spLocks noChangeArrowheads="1"/>
            </p:cNvSpPr>
            <p:nvPr/>
          </p:nvSpPr>
          <p:spPr bwMode="auto">
            <a:xfrm>
              <a:off x="2487887" y="5631838"/>
              <a:ext cx="77513" cy="16487"/>
            </a:xfrm>
            <a:custGeom>
              <a:avLst/>
              <a:gdLst>
                <a:gd name="T0" fmla="*/ 13907635 w 215"/>
                <a:gd name="T1" fmla="*/ 6174573 h 43"/>
                <a:gd name="T2" fmla="*/ 0 w 215"/>
                <a:gd name="T3" fmla="*/ 6174573 h 43"/>
                <a:gd name="T4" fmla="*/ 0 w 215"/>
                <a:gd name="T5" fmla="*/ 0 h 43"/>
                <a:gd name="T6" fmla="*/ 27815270 w 215"/>
                <a:gd name="T7" fmla="*/ 0 h 43"/>
                <a:gd name="T8" fmla="*/ 27815270 w 215"/>
                <a:gd name="T9" fmla="*/ 6174573 h 43"/>
                <a:gd name="T10" fmla="*/ 13907635 w 215"/>
                <a:gd name="T11" fmla="*/ 6174573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43">
                  <a:moveTo>
                    <a:pt x="10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14" y="42"/>
                  </a:lnTo>
                  <a:lnTo>
                    <a:pt x="107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6" name="Freeform 172"/>
            <p:cNvSpPr>
              <a:spLocks noChangeArrowheads="1"/>
            </p:cNvSpPr>
            <p:nvPr/>
          </p:nvSpPr>
          <p:spPr bwMode="auto">
            <a:xfrm>
              <a:off x="2437059" y="5631838"/>
              <a:ext cx="11436" cy="16487"/>
            </a:xfrm>
            <a:custGeom>
              <a:avLst/>
              <a:gdLst>
                <a:gd name="T0" fmla="*/ 2177178 w 29"/>
                <a:gd name="T1" fmla="*/ 5780844 h 46"/>
                <a:gd name="T2" fmla="*/ 0 w 29"/>
                <a:gd name="T3" fmla="*/ 0 h 46"/>
                <a:gd name="T4" fmla="*/ 4354356 w 29"/>
                <a:gd name="T5" fmla="*/ 0 h 46"/>
                <a:gd name="T6" fmla="*/ 2177178 w 29"/>
                <a:gd name="T7" fmla="*/ 5780844 h 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46">
                  <a:moveTo>
                    <a:pt x="14" y="45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4" y="45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7" name="Freeform 173"/>
            <p:cNvSpPr>
              <a:spLocks noChangeArrowheads="1"/>
            </p:cNvSpPr>
            <p:nvPr/>
          </p:nvSpPr>
          <p:spPr bwMode="auto">
            <a:xfrm>
              <a:off x="2425623" y="5600131"/>
              <a:ext cx="31768" cy="16488"/>
            </a:xfrm>
            <a:custGeom>
              <a:avLst/>
              <a:gdLst>
                <a:gd name="T0" fmla="*/ 9513433 w 88"/>
                <a:gd name="T1" fmla="*/ 6175331 h 43"/>
                <a:gd name="T2" fmla="*/ 2215457 w 88"/>
                <a:gd name="T3" fmla="*/ 6175331 h 43"/>
                <a:gd name="T4" fmla="*/ 0 w 88"/>
                <a:gd name="T5" fmla="*/ 0 h 43"/>
                <a:gd name="T6" fmla="*/ 11337927 w 88"/>
                <a:gd name="T7" fmla="*/ 0 h 43"/>
                <a:gd name="T8" fmla="*/ 9513433 w 88"/>
                <a:gd name="T9" fmla="*/ 617533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3">
                  <a:moveTo>
                    <a:pt x="73" y="42"/>
                  </a:moveTo>
                  <a:lnTo>
                    <a:pt x="17" y="42"/>
                  </a:lnTo>
                  <a:cubicBezTo>
                    <a:pt x="11" y="28"/>
                    <a:pt x="8" y="20"/>
                    <a:pt x="0" y="0"/>
                  </a:cubicBezTo>
                  <a:lnTo>
                    <a:pt x="87" y="0"/>
                  </a:lnTo>
                  <a:lnTo>
                    <a:pt x="73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8" name="Freeform 174"/>
            <p:cNvSpPr>
              <a:spLocks noChangeArrowheads="1"/>
            </p:cNvSpPr>
            <p:nvPr/>
          </p:nvSpPr>
          <p:spPr bwMode="auto">
            <a:xfrm>
              <a:off x="2416728" y="5570961"/>
              <a:ext cx="52098" cy="15219"/>
            </a:xfrm>
            <a:custGeom>
              <a:avLst/>
              <a:gdLst>
                <a:gd name="T0" fmla="*/ 16653036 w 145"/>
                <a:gd name="T1" fmla="*/ 5144368 h 44"/>
                <a:gd name="T2" fmla="*/ 1807262 w 145"/>
                <a:gd name="T3" fmla="*/ 5144368 h 44"/>
                <a:gd name="T4" fmla="*/ 0 w 145"/>
                <a:gd name="T5" fmla="*/ 0 h 44"/>
                <a:gd name="T6" fmla="*/ 18589644 w 145"/>
                <a:gd name="T7" fmla="*/ 0 h 44"/>
                <a:gd name="T8" fmla="*/ 16653036 w 145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44">
                  <a:moveTo>
                    <a:pt x="129" y="43"/>
                  </a:moveTo>
                  <a:lnTo>
                    <a:pt x="14" y="43"/>
                  </a:lnTo>
                  <a:cubicBezTo>
                    <a:pt x="5" y="20"/>
                    <a:pt x="5" y="20"/>
                    <a:pt x="0" y="0"/>
                  </a:cubicBezTo>
                  <a:lnTo>
                    <a:pt x="144" y="0"/>
                  </a:lnTo>
                  <a:lnTo>
                    <a:pt x="129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9" name="Freeform 175"/>
            <p:cNvSpPr>
              <a:spLocks noChangeArrowheads="1"/>
            </p:cNvSpPr>
            <p:nvPr/>
          </p:nvSpPr>
          <p:spPr bwMode="auto">
            <a:xfrm>
              <a:off x="2146068" y="5539254"/>
              <a:ext cx="146131" cy="15219"/>
            </a:xfrm>
            <a:custGeom>
              <a:avLst/>
              <a:gdLst>
                <a:gd name="T0" fmla="*/ 0 w 407"/>
                <a:gd name="T1" fmla="*/ 0 h 43"/>
                <a:gd name="T2" fmla="*/ 47955383 w 407"/>
                <a:gd name="T3" fmla="*/ 0 h 43"/>
                <a:gd name="T4" fmla="*/ 52338595 w 407"/>
                <a:gd name="T5" fmla="*/ 5261173 h 43"/>
                <a:gd name="T6" fmla="*/ 0 w 407"/>
                <a:gd name="T7" fmla="*/ 5261173 h 43"/>
                <a:gd name="T8" fmla="*/ 0 w 407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7" h="43">
                  <a:moveTo>
                    <a:pt x="0" y="0"/>
                  </a:moveTo>
                  <a:lnTo>
                    <a:pt x="372" y="0"/>
                  </a:lnTo>
                  <a:cubicBezTo>
                    <a:pt x="386" y="11"/>
                    <a:pt x="398" y="25"/>
                    <a:pt x="406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0" name="Freeform 176"/>
            <p:cNvSpPr>
              <a:spLocks noChangeArrowheads="1"/>
            </p:cNvSpPr>
            <p:nvPr/>
          </p:nvSpPr>
          <p:spPr bwMode="auto">
            <a:xfrm>
              <a:off x="2240100" y="5570961"/>
              <a:ext cx="62265" cy="15219"/>
            </a:xfrm>
            <a:custGeom>
              <a:avLst/>
              <a:gdLst>
                <a:gd name="T0" fmla="*/ 22153100 w 174"/>
                <a:gd name="T1" fmla="*/ 5144368 h 44"/>
                <a:gd name="T2" fmla="*/ 0 w 174"/>
                <a:gd name="T3" fmla="*/ 5144368 h 44"/>
                <a:gd name="T4" fmla="*/ 0 w 174"/>
                <a:gd name="T5" fmla="*/ 0 h 44"/>
                <a:gd name="T6" fmla="*/ 21384807 w 174"/>
                <a:gd name="T7" fmla="*/ 0 h 44"/>
                <a:gd name="T8" fmla="*/ 22153100 w 174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44">
                  <a:moveTo>
                    <a:pt x="173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167" y="0"/>
                  </a:lnTo>
                  <a:cubicBezTo>
                    <a:pt x="170" y="14"/>
                    <a:pt x="173" y="29"/>
                    <a:pt x="173" y="43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1" name="Freeform 177"/>
            <p:cNvSpPr>
              <a:spLocks noChangeArrowheads="1"/>
            </p:cNvSpPr>
            <p:nvPr/>
          </p:nvSpPr>
          <p:spPr bwMode="auto">
            <a:xfrm>
              <a:off x="2115571" y="5600131"/>
              <a:ext cx="184252" cy="16488"/>
            </a:xfrm>
            <a:custGeom>
              <a:avLst/>
              <a:gdLst>
                <a:gd name="T0" fmla="*/ 0 w 512"/>
                <a:gd name="T1" fmla="*/ 6175331 h 43"/>
                <a:gd name="T2" fmla="*/ 0 w 512"/>
                <a:gd name="T3" fmla="*/ 0 h 43"/>
                <a:gd name="T4" fmla="*/ 66176697 w 512"/>
                <a:gd name="T5" fmla="*/ 0 h 43"/>
                <a:gd name="T6" fmla="*/ 63975029 w 512"/>
                <a:gd name="T7" fmla="*/ 6175331 h 43"/>
                <a:gd name="T8" fmla="*/ 0 w 512"/>
                <a:gd name="T9" fmla="*/ 617533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2" h="43">
                  <a:moveTo>
                    <a:pt x="0" y="42"/>
                  </a:moveTo>
                  <a:lnTo>
                    <a:pt x="0" y="0"/>
                  </a:lnTo>
                  <a:lnTo>
                    <a:pt x="511" y="0"/>
                  </a:lnTo>
                  <a:cubicBezTo>
                    <a:pt x="508" y="14"/>
                    <a:pt x="502" y="28"/>
                    <a:pt x="494" y="42"/>
                  </a:cubicBezTo>
                  <a:lnTo>
                    <a:pt x="0" y="42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2" name="Freeform 178"/>
            <p:cNvSpPr>
              <a:spLocks noChangeArrowheads="1"/>
            </p:cNvSpPr>
            <p:nvPr/>
          </p:nvSpPr>
          <p:spPr bwMode="auto">
            <a:xfrm>
              <a:off x="2115571" y="5631838"/>
              <a:ext cx="165191" cy="16487"/>
            </a:xfrm>
            <a:custGeom>
              <a:avLst/>
              <a:gdLst>
                <a:gd name="T0" fmla="*/ 0 w 458"/>
                <a:gd name="T1" fmla="*/ 6037240 h 44"/>
                <a:gd name="T2" fmla="*/ 0 w 458"/>
                <a:gd name="T3" fmla="*/ 0 h 44"/>
                <a:gd name="T4" fmla="*/ 59450726 w 458"/>
                <a:gd name="T5" fmla="*/ 0 h 44"/>
                <a:gd name="T6" fmla="*/ 44750891 w 458"/>
                <a:gd name="T7" fmla="*/ 6037240 h 44"/>
                <a:gd name="T8" fmla="*/ 0 w 458"/>
                <a:gd name="T9" fmla="*/ 603724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4">
                  <a:moveTo>
                    <a:pt x="0" y="43"/>
                  </a:moveTo>
                  <a:lnTo>
                    <a:pt x="0" y="0"/>
                  </a:lnTo>
                  <a:lnTo>
                    <a:pt x="457" y="0"/>
                  </a:lnTo>
                  <a:cubicBezTo>
                    <a:pt x="429" y="26"/>
                    <a:pt x="387" y="43"/>
                    <a:pt x="344" y="43"/>
                  </a:cubicBezTo>
                  <a:lnTo>
                    <a:pt x="0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3" name="Freeform 179"/>
            <p:cNvSpPr>
              <a:spLocks noChangeArrowheads="1"/>
            </p:cNvSpPr>
            <p:nvPr/>
          </p:nvSpPr>
          <p:spPr bwMode="auto">
            <a:xfrm>
              <a:off x="2146068" y="5508815"/>
              <a:ext cx="147402" cy="15219"/>
            </a:xfrm>
            <a:custGeom>
              <a:avLst/>
              <a:gdLst>
                <a:gd name="T0" fmla="*/ 0 w 410"/>
                <a:gd name="T1" fmla="*/ 5144368 h 44"/>
                <a:gd name="T2" fmla="*/ 0 w 410"/>
                <a:gd name="T3" fmla="*/ 0 h 44"/>
                <a:gd name="T4" fmla="*/ 52864109 w 410"/>
                <a:gd name="T5" fmla="*/ 0 h 44"/>
                <a:gd name="T6" fmla="*/ 48081813 w 410"/>
                <a:gd name="T7" fmla="*/ 5144368 h 44"/>
                <a:gd name="T8" fmla="*/ 0 w 410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0" h="44">
                  <a:moveTo>
                    <a:pt x="0" y="43"/>
                  </a:moveTo>
                  <a:lnTo>
                    <a:pt x="0" y="0"/>
                  </a:lnTo>
                  <a:lnTo>
                    <a:pt x="409" y="0"/>
                  </a:lnTo>
                  <a:cubicBezTo>
                    <a:pt x="398" y="14"/>
                    <a:pt x="386" y="31"/>
                    <a:pt x="372" y="43"/>
                  </a:cubicBezTo>
                  <a:lnTo>
                    <a:pt x="0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4" name="Freeform 180"/>
            <p:cNvSpPr>
              <a:spLocks noChangeArrowheads="1"/>
            </p:cNvSpPr>
            <p:nvPr/>
          </p:nvSpPr>
          <p:spPr bwMode="auto">
            <a:xfrm>
              <a:off x="2240100" y="5477109"/>
              <a:ext cx="62265" cy="15219"/>
            </a:xfrm>
            <a:custGeom>
              <a:avLst/>
              <a:gdLst>
                <a:gd name="T0" fmla="*/ 21384807 w 174"/>
                <a:gd name="T1" fmla="*/ 5261173 h 43"/>
                <a:gd name="T2" fmla="*/ 0 w 174"/>
                <a:gd name="T3" fmla="*/ 5261173 h 43"/>
                <a:gd name="T4" fmla="*/ 0 w 174"/>
                <a:gd name="T5" fmla="*/ 0 h 43"/>
                <a:gd name="T6" fmla="*/ 22153100 w 174"/>
                <a:gd name="T7" fmla="*/ 0 h 43"/>
                <a:gd name="T8" fmla="*/ 21384807 w 174"/>
                <a:gd name="T9" fmla="*/ 526117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43">
                  <a:moveTo>
                    <a:pt x="167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73" y="0"/>
                  </a:lnTo>
                  <a:cubicBezTo>
                    <a:pt x="173" y="14"/>
                    <a:pt x="170" y="28"/>
                    <a:pt x="167" y="42"/>
                  </a:cubicBez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5" name="Freeform 181"/>
            <p:cNvSpPr>
              <a:spLocks noChangeArrowheads="1"/>
            </p:cNvSpPr>
            <p:nvPr/>
          </p:nvSpPr>
          <p:spPr bwMode="auto">
            <a:xfrm>
              <a:off x="2115571" y="5414963"/>
              <a:ext cx="165191" cy="16488"/>
            </a:xfrm>
            <a:custGeom>
              <a:avLst/>
              <a:gdLst>
                <a:gd name="T0" fmla="*/ 0 w 458"/>
                <a:gd name="T1" fmla="*/ 0 h 43"/>
                <a:gd name="T2" fmla="*/ 44750891 w 458"/>
                <a:gd name="T3" fmla="*/ 0 h 43"/>
                <a:gd name="T4" fmla="*/ 59450726 w 458"/>
                <a:gd name="T5" fmla="*/ 6175331 h 43"/>
                <a:gd name="T6" fmla="*/ 0 w 458"/>
                <a:gd name="T7" fmla="*/ 6175331 h 43"/>
                <a:gd name="T8" fmla="*/ 0 w 458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8" h="43">
                  <a:moveTo>
                    <a:pt x="0" y="0"/>
                  </a:moveTo>
                  <a:lnTo>
                    <a:pt x="344" y="0"/>
                  </a:lnTo>
                  <a:cubicBezTo>
                    <a:pt x="387" y="0"/>
                    <a:pt x="426" y="14"/>
                    <a:pt x="457" y="42"/>
                  </a:cubicBezTo>
                  <a:lnTo>
                    <a:pt x="0" y="42"/>
                  </a:lnTo>
                  <a:lnTo>
                    <a:pt x="0" y="0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6" name="Freeform 182"/>
            <p:cNvSpPr>
              <a:spLocks noChangeArrowheads="1"/>
            </p:cNvSpPr>
            <p:nvPr/>
          </p:nvSpPr>
          <p:spPr bwMode="auto">
            <a:xfrm>
              <a:off x="2115571" y="5445402"/>
              <a:ext cx="184252" cy="15219"/>
            </a:xfrm>
            <a:custGeom>
              <a:avLst/>
              <a:gdLst>
                <a:gd name="T0" fmla="*/ 0 w 512"/>
                <a:gd name="T1" fmla="*/ 5144368 h 44"/>
                <a:gd name="T2" fmla="*/ 0 w 512"/>
                <a:gd name="T3" fmla="*/ 0 h 44"/>
                <a:gd name="T4" fmla="*/ 63975029 w 512"/>
                <a:gd name="T5" fmla="*/ 0 h 44"/>
                <a:gd name="T6" fmla="*/ 66176697 w 512"/>
                <a:gd name="T7" fmla="*/ 5144368 h 44"/>
                <a:gd name="T8" fmla="*/ 0 w 512"/>
                <a:gd name="T9" fmla="*/ 514436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2" h="44">
                  <a:moveTo>
                    <a:pt x="0" y="43"/>
                  </a:moveTo>
                  <a:lnTo>
                    <a:pt x="0" y="0"/>
                  </a:lnTo>
                  <a:lnTo>
                    <a:pt x="494" y="0"/>
                  </a:lnTo>
                  <a:cubicBezTo>
                    <a:pt x="500" y="12"/>
                    <a:pt x="508" y="28"/>
                    <a:pt x="511" y="43"/>
                  </a:cubicBezTo>
                  <a:lnTo>
                    <a:pt x="0" y="43"/>
                  </a:lnTo>
                </a:path>
              </a:pathLst>
            </a:custGeom>
            <a:solidFill>
              <a:srgbClr val="87C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55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040" y="1887230"/>
            <a:ext cx="10363200" cy="112208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067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040" y="3001704"/>
            <a:ext cx="10363200" cy="824845"/>
          </a:xfrm>
        </p:spPr>
        <p:txBody>
          <a:bodyPr tIns="0"/>
          <a:lstStyle>
            <a:lvl1pPr marL="0" indent="0" algn="l">
              <a:buNone/>
              <a:defRPr sz="2667">
                <a:solidFill>
                  <a:srgbClr val="7CC7FF"/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45155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4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4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158888-7CA9-084D-A641-EC66ACF9DB3C}" type="slidenum">
              <a:rPr lang="en-US">
                <a:solidFill>
                  <a:srgbClr val="5AAAFA"/>
                </a:solidFill>
              </a:rPr>
              <a:pPr/>
              <a:t>‹Nº›</a:t>
            </a:fld>
            <a:endParaRPr lang="en-US">
              <a:solidFill>
                <a:srgbClr val="5AA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6582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4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4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6C0E0B-1EAF-3342-8522-13EE906CD0E4}" type="slidenum">
              <a:rPr lang="en-US">
                <a:solidFill>
                  <a:srgbClr val="5AAAFA"/>
                </a:solidFill>
              </a:rPr>
              <a:pPr/>
              <a:t>‹Nº›</a:t>
            </a:fld>
            <a:endParaRPr lang="en-US">
              <a:solidFill>
                <a:srgbClr val="5AA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0763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450290-23D3-2D4F-AB87-780AA41C0D26}" type="slidenum">
              <a:rPr lang="en-US">
                <a:solidFill>
                  <a:srgbClr val="5AAAFA"/>
                </a:solidFill>
              </a:rPr>
              <a:pPr/>
              <a:t>‹Nº›</a:t>
            </a:fld>
            <a:endParaRPr lang="en-US">
              <a:solidFill>
                <a:srgbClr val="5AA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757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DBF8E4-D7CA-8142-B0BF-A723FD026DE7}" type="slidenum">
              <a:rPr lang="en-US">
                <a:solidFill>
                  <a:srgbClr val="5AAAFA"/>
                </a:solidFill>
              </a:rPr>
              <a:pPr/>
              <a:t>‹Nº›</a:t>
            </a:fld>
            <a:endParaRPr lang="en-US">
              <a:solidFill>
                <a:srgbClr val="5AA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2223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 userDrawn="1"/>
        </p:nvSpPr>
        <p:spPr bwMode="auto">
          <a:xfrm>
            <a:off x="11461753" y="241631"/>
            <a:ext cx="486833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09585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302A1CFB-E350-CC4F-A799-E75A9034717E}" type="slidenum">
              <a:rPr lang="en-US" sz="1000" kern="1200" smtClean="0">
                <a:solidFill>
                  <a:srgbClr val="777677"/>
                </a:solidFill>
                <a:latin typeface="Arial"/>
                <a:ea typeface=""/>
                <a:cs typeface=""/>
              </a:rPr>
              <a:pPr defTabSz="609585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‹Nº›</a:t>
            </a:fld>
            <a:endParaRPr lang="en-US" sz="1000" kern="1200" dirty="0">
              <a:solidFill>
                <a:srgbClr val="777677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345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ght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Lorem ipsum dolor sit amet, consectetur adipiscing elit, sed do eiusmod tempor incididunt ut labore et."/>
          <p:cNvSpPr txBox="1">
            <a:spLocks noGrp="1"/>
          </p:cNvSpPr>
          <p:nvPr>
            <p:ph type="body" sz="quarter" idx="13"/>
          </p:nvPr>
        </p:nvSpPr>
        <p:spPr>
          <a:xfrm>
            <a:off x="254002" y="2064836"/>
            <a:ext cx="5405821" cy="2298065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pPr marL="285750" indent="-28575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</a:defRPr>
            </a:pPr>
            <a:r>
              <a:t>Lorem ipsum dolor sit amet, consectetur adipiscing elit, sed do eiusmod tempor incididunt ut labore et.</a:t>
            </a:r>
          </a:p>
          <a:p>
            <a:pPr marL="285750" indent="-28575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</a:defRPr>
            </a:pPr>
            <a:r>
              <a:t>Lorem ipsum dolor sit amet, consectetur adipiscing elit, sed do eiusmod tempor incididunt ut labore et.</a:t>
            </a:r>
          </a:p>
          <a:p>
            <a:pPr marL="285750" indent="-28575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</a:defRPr>
            </a:pPr>
            <a:r>
              <a:t>Lorem ipsum dolor sit amet, consectetur adipiscing elit, sed do eiusmod tempor incididunt ut labore et.</a:t>
            </a:r>
          </a:p>
        </p:txBody>
      </p:sp>
      <p:sp>
        <p:nvSpPr>
          <p:cNvPr id="285" name="Lorem ipsum dolor sit amet, consectetur adipiscing elit, sed do eiusmod tempor incididunt ut labore et."/>
          <p:cNvSpPr txBox="1">
            <a:spLocks noGrp="1"/>
          </p:cNvSpPr>
          <p:nvPr>
            <p:ph type="body" sz="quarter" idx="14"/>
          </p:nvPr>
        </p:nvSpPr>
        <p:spPr>
          <a:xfrm>
            <a:off x="6154320" y="2064833"/>
            <a:ext cx="5405821" cy="2298065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pPr marL="285750" indent="-28575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</a:defRPr>
            </a:pPr>
            <a:r>
              <a:t>Lorem ipsum dolor sit amet, consectetur adipiscing elit, sed do eiusmod tempor incididunt ut labore et.</a:t>
            </a:r>
          </a:p>
          <a:p>
            <a:pPr marL="285750" indent="-28575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</a:defRPr>
            </a:pPr>
            <a:r>
              <a:t>Lorem ipsum dolor sit amet, consectetur adipiscing elit, sed do eiusmod tempor incididunt ut labore et.</a:t>
            </a:r>
          </a:p>
          <a:p>
            <a:pPr marL="285750" indent="-285750">
              <a:buClr>
                <a:schemeClr val="accent5"/>
              </a:buClr>
              <a:buSzPct val="100000"/>
              <a:buFont typeface="Arial"/>
              <a:buChar char="•"/>
              <a:defRPr>
                <a:solidFill>
                  <a:schemeClr val="accent4">
                    <a:satOff val="-27949"/>
                    <a:lumOff val="20049"/>
                  </a:schemeClr>
                </a:solidFill>
              </a:defRPr>
            </a:pPr>
            <a:r>
              <a:t>Lorem ipsum dolor sit amet, consectetur adipiscing elit, sed do eiusmod tempor incididunt ut labore et.</a:t>
            </a:r>
          </a:p>
        </p:txBody>
      </p:sp>
      <p:sp>
        <p:nvSpPr>
          <p:cNvPr id="286" name="Slide title"/>
          <p:cNvSpPr txBox="1">
            <a:spLocks noGrp="1"/>
          </p:cNvSpPr>
          <p:nvPr>
            <p:ph type="body" sz="quarter" idx="15"/>
          </p:nvPr>
        </p:nvSpPr>
        <p:spPr>
          <a:xfrm>
            <a:off x="254001" y="254001"/>
            <a:ext cx="11158884" cy="618836"/>
          </a:xfrm>
          <a:prstGeom prst="rect">
            <a:avLst/>
          </a:prstGeom>
        </p:spPr>
        <p:txBody>
          <a:bodyPr lIns="45718" tIns="45718" rIns="45718" bIns="45718"/>
          <a:lstStyle>
            <a:lvl1pPr defTabSz="777221">
              <a:lnSpc>
                <a:spcPct val="90000"/>
              </a:lnSpc>
              <a:defRPr sz="3000" b="1">
                <a:solidFill>
                  <a:schemeClr val="accent4"/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45216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DFE9E9"/>
                </a:solidFill>
              </a:rPr>
              <a:pPr/>
              <a:t>‹Nº›</a:t>
            </a:fld>
            <a:endParaRPr lang="en-US">
              <a:solidFill>
                <a:srgbClr val="DFE9E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r>
              <a:rPr lang="de-DE" sz="2417">
                <a:solidFill>
                  <a:prstClr val="black"/>
                </a:solidFill>
              </a:rPr>
              <a:t>IBM Cloud / Fast Start 2018 /  © 2018 IBM Corporation</a:t>
            </a:r>
            <a:endParaRPr lang="en-US" sz="2417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4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2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61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6961506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9402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kern="0" smtClean="0">
                <a:latin typeface="+mn-lt"/>
                <a:ea typeface="IBM Eliot Sans Regular" charset="0"/>
                <a:cs typeface="IBM Eliot Sans Regular" charset="0"/>
                <a:sym typeface="Arial"/>
              </a:defRPr>
            </a:lvl1pPr>
          </a:lstStyle>
          <a:p>
            <a:pPr>
              <a:defRPr/>
            </a:pPr>
            <a:fld id="{4E2783AE-2CD1-40BA-AE74-5EFC902E1227}" type="slidenum">
              <a:rPr lang="en-US">
                <a:solidFill>
                  <a:srgbClr val="5AAAFA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5AAAF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kern="0" dirty="0" smtClean="0">
                <a:latin typeface="+mn-lt"/>
                <a:ea typeface="IBM Eliot Sans Regular" charset="0"/>
                <a:cs typeface="IBM Eliot Sans Regular" charset="0"/>
                <a:sym typeface="Arial"/>
              </a:defRPr>
            </a:lvl1pPr>
          </a:lstStyle>
          <a:p>
            <a:pPr defTabSz="609585">
              <a:defRPr/>
            </a:pPr>
            <a:r>
              <a:rPr lang="en-US" sz="2417">
                <a:solidFill>
                  <a:prstClr val="black"/>
                </a:solidFill>
              </a:rPr>
              <a:t>Group Name / DOC ID / Month XX, 2017</a:t>
            </a:r>
          </a:p>
        </p:txBody>
      </p:sp>
    </p:spTree>
    <p:extLst>
      <p:ext uri="{BB962C8B-B14F-4D97-AF65-F5344CB8AC3E}">
        <p14:creationId xmlns:p14="http://schemas.microsoft.com/office/powerpoint/2010/main" val="23671617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r>
              <a:rPr lang="de-DE" sz="2417">
                <a:solidFill>
                  <a:srgbClr val="FFFFFF"/>
                </a:solidFill>
              </a:rPr>
              <a:t>IBM Cloud / Fast Start 2018 /  © 2018 IBM Corporation</a:t>
            </a:r>
            <a:endParaRPr lang="en-US" sz="241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9302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_GreyBkgd_IBMPlexS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49825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, IBM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5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3"/>
          </p:nvPr>
        </p:nvSpPr>
        <p:spPr>
          <a:xfrm>
            <a:off x="632234" y="6383869"/>
            <a:ext cx="5486313" cy="22224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dirty="0"/>
              <a:t>Group Name / DOC ID / Month XX, 2019 / © 2019 IBM Corporation</a:t>
            </a:r>
          </a:p>
        </p:txBody>
      </p:sp>
      <p:sp>
        <p:nvSpPr>
          <p:cNvPr id="9" name="Slide Number Placeholder"/>
          <p:cNvSpPr txBox="1">
            <a:spLocks/>
          </p:cNvSpPr>
          <p:nvPr userDrawn="1"/>
        </p:nvSpPr>
        <p:spPr>
          <a:xfrm>
            <a:off x="304890" y="6383869"/>
            <a:ext cx="571487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85983" rtl="0" eaLnBrk="1" latinLnBrk="0" hangingPunct="1">
              <a:defRPr sz="6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C4158AF-9B49-5A4A-B9D3-0A2C460D23A3}" type="slidenum">
              <a:rPr lang="en-US" sz="800" smtClean="0"/>
              <a:t>‹Nº›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323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78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288">
          <p15:clr>
            <a:srgbClr val="FBAE40"/>
          </p15:clr>
        </p15:guide>
        <p15:guide id="3" pos="5472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_GreyBkgd_IBMPlexS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09858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8066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4" y="112935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 i="0">
                <a:latin typeface="+mj-lt"/>
                <a:ea typeface="IBM Plex Mono" charset="0"/>
                <a:cs typeface="IBM Plex Mon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175874265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pic>
        <p:nvPicPr>
          <p:cNvPr id="6" name="Picture 5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54497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670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5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129E3-512E-6C4A-AAD5-640DE055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320BF9-8FBC-6F48-95FB-F2DD8A4A2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29FA33-3323-2F43-A403-D31E36C07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04CCD8-56CB-1B47-B739-9E64A6D7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E91FF0-7325-F440-9FF7-DFEBC2D0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004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254147057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876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971658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12667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81143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7416712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0068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44662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01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9967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4497303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17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45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43841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934596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001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885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8775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6260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2454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5721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31973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096000" y="3426883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Group Name / DOC ID / Month XX, 2018 / © 2018 IBM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5003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31973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9"/>
          </p:nvPr>
        </p:nvSpPr>
        <p:spPr>
          <a:xfrm>
            <a:off x="6096000" y="3426883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0" y="3426883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8608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BA5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048001" y="3426883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20"/>
          </p:nvPr>
        </p:nvSpPr>
        <p:spPr>
          <a:xfrm>
            <a:off x="0" y="3426883"/>
            <a:ext cx="3048000" cy="3431116"/>
          </a:xfrm>
          <a:solidFill>
            <a:srgbClr val="031973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solidFill>
            <a:schemeClr val="tx2"/>
          </a:solidFill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140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Group Name / DOC ID / Month XX, 2018 / © 2018 IBM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0733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3441701"/>
            <a:ext cx="3048000" cy="3416300"/>
          </a:xfrm>
          <a:solidFill>
            <a:schemeClr val="bg1"/>
          </a:solidFill>
        </p:spPr>
        <p:txBody>
          <a:bodyPr lIns="228600" tIns="228600" rIns="228600" bIns="22860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425952" cy="342900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333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333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333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07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1"/>
            <a:ext cx="6096000" cy="2815167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9104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031973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9967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7466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5417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347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9770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40608" y="268224"/>
            <a:ext cx="8546501" cy="5726176"/>
          </a:xfrm>
        </p:spPr>
        <p:txBody>
          <a:bodyPr lIns="0" tIns="0" rIns="91440" bIns="91440"/>
          <a:lstStyle/>
          <a:p>
            <a:r>
              <a:rPr lang="es-ES_tradnl"/>
              <a:t>Haga clic en el icono para agregar una tabla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5974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3274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4721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82496"/>
            <a:ext cx="5498592" cy="4311904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0098679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928" y="3078270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3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4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6850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73583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‹Nº›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3878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41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3717214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accent4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145038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826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19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8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45EC8-4379-1740-AD0C-58BCAABE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564CC8-7645-CF4E-9016-65C365301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7DF428-86DD-DE49-AEF6-4656E9BC1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05061E-337F-B144-AFDA-8DD1F9E9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6ED18A-A97B-9C45-A825-4BD722FDD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38D6361-8506-A54D-A5E9-19E594A0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98974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075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88017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02080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13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470997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2449060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607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Think 2019 / © 2019 IBM Corporation
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741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Think 2019 / © 2019 IBM Corporation
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22792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 Text"/>
          <p:cNvSpPr txBox="1">
            <a:spLocks noGrp="1"/>
          </p:cNvSpPr>
          <p:nvPr>
            <p:ph type="title"/>
          </p:nvPr>
        </p:nvSpPr>
        <p:spPr>
          <a:xfrm>
            <a:off x="304800" y="268226"/>
            <a:ext cx="5486400" cy="508001"/>
          </a:xfrm>
          <a:prstGeom prst="rect">
            <a:avLst/>
          </a:prstGeom>
        </p:spPr>
        <p:txBody>
          <a:bodyPr>
            <a:normAutofit/>
          </a:bodyPr>
          <a:lstStyle>
            <a:lvl1pPr defTabSz="609554">
              <a:defRPr>
                <a:latin typeface="IBM Eliot Sans Regular"/>
                <a:ea typeface="IBM Eliot Sans Regular"/>
                <a:cs typeface="IBM Eliot Sans Regular"/>
                <a:sym typeface="IBM Eliot Sans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0202" y="6463249"/>
            <a:ext cx="127001" cy="127001"/>
          </a:xfrm>
          <a:prstGeom prst="rect">
            <a:avLst/>
          </a:prstGeom>
        </p:spPr>
        <p:txBody>
          <a:bodyPr/>
          <a:lstStyle>
            <a:lvl1pPr defTabSz="914354">
              <a:defRPr>
                <a:latin typeface="IBM Eliot Sans Regular"/>
                <a:ea typeface="IBM Eliot Sans Regular"/>
                <a:cs typeface="IBM Eliot Sans Regular"/>
                <a:sym typeface="IBM Eliot Sans Regular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5204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304802"/>
            <a:ext cx="10977828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1170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gradFill>
          <a:gsLst>
            <a:gs pos="0">
              <a:schemeClr val="accent2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1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321735"/>
            <a:ext cx="695452" cy="28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0997" y="6139911"/>
            <a:ext cx="2098804" cy="531956"/>
          </a:xfrm>
          <a:prstGeom prst="rect">
            <a:avLst/>
          </a:prstGeom>
        </p:spPr>
      </p:pic>
      <p:pic>
        <p:nvPicPr>
          <p:cNvPr id="9" name="BCK_PEG_[01]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064" y="2162166"/>
            <a:ext cx="2865872" cy="2533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28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84E19-52D0-544E-A70C-F6518CB3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B16074-B139-C744-A24B-0C3F8709A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225DBA-B024-FF4E-88D1-CE13A93FB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217995-4008-C747-A960-ECC2539F5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DEA10A-5B0A-AB44-AFC3-4537CB1FB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F3C86BD-F69A-7647-8568-6A929CE1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E796A81-3B34-F346-A4A8-045F006B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1946A88-4309-564F-93BA-BA59695A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4465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66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IBM Cloud / DOC ID / Month XX, 2018 / © 2018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501" algn="dec"/>
              </a:tabLst>
              <a:defRPr/>
            </a:lvl1pPr>
            <a:lvl2pPr marL="230714" indent="-230714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501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93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93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93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93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93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72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8"/>
            <a:ext cx="5486400" cy="1338409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92501" y="1354244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bg2"/>
                </a:solidFill>
                <a:latin typeface="+mj-lt"/>
                <a:ea typeface="IBM Plex Mono" charset="0"/>
                <a:cs typeface="IBM Plex Mono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615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8"/>
            <a:ext cx="5486400" cy="1338409"/>
          </a:xfrm>
        </p:spPr>
        <p:txBody>
          <a:bodyPr/>
          <a:lstStyle>
            <a:lvl1pPr>
              <a:defRPr sz="213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92501" y="1354244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bg2"/>
                </a:solidFill>
                <a:latin typeface="+mj-lt"/>
                <a:ea typeface="IBM Plex Mono" charset="0"/>
                <a:cs typeface="IBM Plex Mono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4478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4" y="112937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 i="0">
                <a:latin typeface="+mj-lt"/>
                <a:ea typeface="IBM Plex Mono" charset="0"/>
                <a:cs typeface="IBM Plex Mon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68785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32" indent="-156632">
              <a:tabLst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76891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20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686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8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8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76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2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32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FD999D4-B456-9943-89B7-30D56181CE1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60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6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6456B-A9AE-6540-8E22-67B01364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F88E54-7216-8C46-8CAD-1337805D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022322-1589-4B44-A945-F65A92C3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1CF980-F617-3B44-A309-060300F5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7933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1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61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61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48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2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37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40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54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2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2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81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8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6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608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213588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358083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218404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43842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2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960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2"/>
            <a:ext cx="6096000" cy="2815167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6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E2F01A-05BE-694A-B99C-10AAE429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610929-5CEC-7E4E-B533-B26E6467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BA0F66-5D25-4F40-8BA7-629F2A5E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577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3" y="3429000"/>
            <a:ext cx="3047996" cy="3429000"/>
          </a:xfrm>
          <a:solidFill>
            <a:schemeClr val="accent4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035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081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6997872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accent4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969612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2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686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88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42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3135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88017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02080"/>
            <a:ext cx="5620011" cy="4608576"/>
          </a:xfrm>
        </p:spPr>
        <p:txBody>
          <a:bodyPr/>
          <a:lstStyle>
            <a:lvl1pPr marL="156632" indent="-156632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04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46009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06402-47AC-0C4A-B82A-623AA366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FA998E-79F5-EE4B-8C08-38B327FB4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07B541-E7C9-F844-B765-AA64338AD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72B61B-3ACD-CC40-8548-22E9B1CF0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EB4089-3A9A-5142-8845-89D626F3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895F93-22BF-7C49-A7A6-27FCA3A6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29192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75917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605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IBM Cloud / DOC ID / Month XX, 2018 / © 2018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501" algn="dec"/>
              </a:tabLst>
              <a:defRPr sz="1467"/>
            </a:lvl1pPr>
            <a:lvl2pPr marL="230714" indent="-230714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413" algn="r"/>
              </a:tabLst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6131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IBM Cloud / DOC ID / Month XX, 2018 / © 2018 IBM Corporation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9"/>
            <a:ext cx="1722792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19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215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3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0" y="0"/>
            <a:ext cx="121920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b="0" i="0" dirty="0">
              <a:latin typeface="Arial Regular" charset="0"/>
            </a:endParaRP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79048" y="6118860"/>
            <a:ext cx="5486400" cy="381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667" dirty="0" smtClean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Source: Edit source here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79048" y="1714501"/>
            <a:ext cx="11431952" cy="4381500"/>
          </a:xfrm>
        </p:spPr>
        <p:txBody>
          <a:bodyPr lIns="0" r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228601"/>
            <a:ext cx="11430000" cy="9525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933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-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571501"/>
            <a:ext cx="11430000" cy="9525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tIns="0">
            <a:noAutofit/>
          </a:bodyPr>
          <a:lstStyle>
            <a:lvl1pPr>
              <a:defRPr sz="1333">
                <a:solidFill>
                  <a:schemeClr val="accent1"/>
                </a:solidFill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118860"/>
            <a:ext cx="5486400" cy="381000"/>
          </a:xfrm>
        </p:spPr>
        <p:txBody>
          <a:bodyPr tIns="0" anchor="b"/>
          <a:lstStyle>
            <a:lvl1pPr>
              <a:defRPr sz="667" b="0">
                <a:solidFill>
                  <a:schemeClr val="bg2">
                    <a:alpha val="70000"/>
                  </a:schemeClr>
                </a:solidFill>
                <a:latin typeface="+mn-lt"/>
                <a:ea typeface="IBM Plex Sans" charset="0"/>
                <a:cs typeface="IBM Plex Sans" charset="0"/>
              </a:defRPr>
            </a:lvl1pPr>
            <a:lvl2pPr>
              <a:defRPr sz="751"/>
            </a:lvl2pPr>
            <a:lvl3pPr>
              <a:defRPr sz="751"/>
            </a:lvl3pPr>
            <a:lvl4pPr>
              <a:defRPr sz="751"/>
            </a:lvl4pPr>
            <a:lvl5pPr>
              <a:defRPr sz="751"/>
            </a:lvl5pPr>
          </a:lstStyle>
          <a:p>
            <a:pPr lvl="0"/>
            <a:r>
              <a:rPr lang="en-US" dirty="0"/>
              <a:t>Source: Edit source here</a:t>
            </a:r>
          </a:p>
        </p:txBody>
      </p:sp>
    </p:spTree>
    <p:extLst>
      <p:ext uri="{BB962C8B-B14F-4D97-AF65-F5344CB8AC3E}">
        <p14:creationId xmlns:p14="http://schemas.microsoft.com/office/powerpoint/2010/main" val="991827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304802"/>
            <a:ext cx="10977828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431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1"/>
            <a:ext cx="11430000" cy="952500"/>
          </a:xfrm>
        </p:spPr>
        <p:txBody>
          <a:bodyPr>
            <a:noAutofit/>
          </a:bodyPr>
          <a:lstStyle>
            <a:lvl1pPr>
              <a:defRPr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tIns="0">
            <a:noAutofit/>
          </a:bodyPr>
          <a:lstStyle>
            <a:lvl1pPr>
              <a:defRPr sz="1333">
                <a:solidFill>
                  <a:schemeClr val="accent1"/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379048" y="6118860"/>
            <a:ext cx="5486400" cy="381000"/>
          </a:xfrm>
        </p:spPr>
        <p:txBody>
          <a:bodyPr tIns="0" anchor="b"/>
          <a:lstStyle>
            <a:lvl1pPr>
              <a:defRPr sz="667" b="0">
                <a:solidFill>
                  <a:schemeClr val="bg2">
                    <a:alpha val="70000"/>
                  </a:schemeClr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sz="751"/>
            </a:lvl2pPr>
            <a:lvl3pPr>
              <a:defRPr sz="751"/>
            </a:lvl3pPr>
            <a:lvl4pPr>
              <a:defRPr sz="751"/>
            </a:lvl4pPr>
            <a:lvl5pPr>
              <a:defRPr sz="751"/>
            </a:lvl5pPr>
          </a:lstStyle>
          <a:p>
            <a:pPr lvl="0"/>
            <a:r>
              <a:rPr lang="en-US" dirty="0"/>
              <a:t>Source: Edit source here</a:t>
            </a:r>
          </a:p>
        </p:txBody>
      </p:sp>
      <p:sp>
        <p:nvSpPr>
          <p:cNvPr id="124" name="Content Placeholder 2"/>
          <p:cNvSpPr>
            <a:spLocks noGrp="1"/>
          </p:cNvSpPr>
          <p:nvPr>
            <p:ph idx="1"/>
          </p:nvPr>
        </p:nvSpPr>
        <p:spPr>
          <a:xfrm>
            <a:off x="379048" y="1714501"/>
            <a:ext cx="5486400" cy="43815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5" name="Content Placeholder 2"/>
          <p:cNvSpPr>
            <a:spLocks noGrp="1"/>
          </p:cNvSpPr>
          <p:nvPr>
            <p:ph idx="13"/>
          </p:nvPr>
        </p:nvSpPr>
        <p:spPr>
          <a:xfrm>
            <a:off x="6324600" y="1714501"/>
            <a:ext cx="5486400" cy="43815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572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0" y="1"/>
            <a:ext cx="12192000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2752" tIns="31376" rIns="62752" bIns="313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96" b="0" i="0">
              <a:latin typeface="Arial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lIns="0" tIns="0" rIns="0">
            <a:noAutofit/>
          </a:bodyPr>
          <a:lstStyle>
            <a:lvl1pPr>
              <a:defRPr sz="1097">
                <a:solidFill>
                  <a:schemeClr val="accent1"/>
                </a:solidFill>
              </a:defRPr>
            </a:lvl1pPr>
            <a:lvl2pPr>
              <a:defRPr sz="1097">
                <a:solidFill>
                  <a:schemeClr val="accent1"/>
                </a:solidFill>
              </a:defRPr>
            </a:lvl2pPr>
            <a:lvl3pPr>
              <a:defRPr sz="1097">
                <a:solidFill>
                  <a:schemeClr val="accent1"/>
                </a:solidFill>
              </a:defRPr>
            </a:lvl3pPr>
            <a:lvl4pPr>
              <a:defRPr sz="1097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571501"/>
            <a:ext cx="11430000" cy="9525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43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4875A-3915-BB41-B5CC-6FD33BD6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D2937D9-470C-8D48-BBF4-6790CDD48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406F05-1D84-D349-8D56-8397F6A7B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3CA475-F316-C340-9AA8-B87EA679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7C344F-D093-7F43-98B9-9B08D2AA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5E7D9E-D474-CA4D-A4C3-0848DA04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966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6" y="1151930"/>
            <a:ext cx="9810751" cy="232171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 defTabSz="410722">
              <a:lnSpc>
                <a:spcPct val="100000"/>
              </a:lnSpc>
              <a:defRPr sz="562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4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190626" y="3536157"/>
            <a:ext cx="9810751" cy="7947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1pPr>
            <a:lvl2pPr marL="0" indent="160717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2pPr>
            <a:lvl3pPr marL="0" indent="321435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3pPr>
            <a:lvl4pPr marL="0" indent="482151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4pPr>
            <a:lvl5pPr marL="0" indent="642868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49"/>
              <a:t>Body Level One</a:t>
            </a:r>
          </a:p>
          <a:p>
            <a:pPr lvl="1">
              <a:defRPr sz="1800"/>
            </a:pPr>
            <a:r>
              <a:rPr sz="2249"/>
              <a:t>Body Level Two</a:t>
            </a:r>
          </a:p>
          <a:p>
            <a:pPr lvl="2">
              <a:defRPr sz="1800"/>
            </a:pPr>
            <a:r>
              <a:rPr sz="2249"/>
              <a:t>Body Level Three</a:t>
            </a:r>
          </a:p>
          <a:p>
            <a:pPr lvl="3">
              <a:defRPr sz="1800"/>
            </a:pPr>
            <a:r>
              <a:rPr sz="2249"/>
              <a:t>Body Level Four</a:t>
            </a:r>
          </a:p>
          <a:p>
            <a:pPr lvl="4">
              <a:defRPr sz="1800"/>
            </a:pPr>
            <a:r>
              <a:rPr sz="224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7796662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190626" y="4723804"/>
            <a:ext cx="9810751" cy="100012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 defTabSz="410722">
              <a:lnSpc>
                <a:spcPct val="100000"/>
              </a:lnSpc>
              <a:defRPr sz="562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4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190626" y="5759649"/>
            <a:ext cx="9810751" cy="7947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1pPr>
            <a:lvl2pPr marL="0" indent="160717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2pPr>
            <a:lvl3pPr marL="0" indent="321435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3pPr>
            <a:lvl4pPr marL="0" indent="482151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4pPr>
            <a:lvl5pPr marL="0" indent="642868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49"/>
              <a:t>Body Level One</a:t>
            </a:r>
          </a:p>
          <a:p>
            <a:pPr lvl="1">
              <a:defRPr sz="1800"/>
            </a:pPr>
            <a:r>
              <a:rPr sz="2249"/>
              <a:t>Body Level Two</a:t>
            </a:r>
          </a:p>
          <a:p>
            <a:pPr lvl="2">
              <a:defRPr sz="1800"/>
            </a:pPr>
            <a:r>
              <a:rPr sz="2249"/>
              <a:t>Body Level Three</a:t>
            </a:r>
          </a:p>
          <a:p>
            <a:pPr lvl="3">
              <a:defRPr sz="1800"/>
            </a:pPr>
            <a:r>
              <a:rPr sz="2249"/>
              <a:t>Body Level Four</a:t>
            </a:r>
          </a:p>
          <a:p>
            <a:pPr lvl="4">
              <a:defRPr sz="1800"/>
            </a:pPr>
            <a:r>
              <a:rPr sz="224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4751222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190626" y="2268142"/>
            <a:ext cx="9810751" cy="232171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410722">
              <a:lnSpc>
                <a:spcPct val="100000"/>
              </a:lnSpc>
              <a:defRPr sz="562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4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7961775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892969" y="446485"/>
            <a:ext cx="5000625" cy="280392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 defTabSz="410722">
              <a:lnSpc>
                <a:spcPct val="100000"/>
              </a:lnSpc>
              <a:defRPr sz="4219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219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92969" y="3348634"/>
            <a:ext cx="5000625" cy="28842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1pPr>
            <a:lvl2pPr marL="0" indent="160717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2pPr>
            <a:lvl3pPr marL="0" indent="321435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3pPr>
            <a:lvl4pPr marL="0" indent="482151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4pPr>
            <a:lvl5pPr marL="0" indent="642868" algn="ctr" defTabSz="410722">
              <a:spcBef>
                <a:spcPts val="0"/>
              </a:spcBef>
              <a:buSzTx/>
              <a:buNone/>
              <a:defRPr sz="2249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49"/>
              <a:t>Body Level One</a:t>
            </a:r>
          </a:p>
          <a:p>
            <a:pPr lvl="1">
              <a:defRPr sz="1800"/>
            </a:pPr>
            <a:r>
              <a:rPr sz="2249"/>
              <a:t>Body Level Two</a:t>
            </a:r>
          </a:p>
          <a:p>
            <a:pPr lvl="2">
              <a:defRPr sz="1800"/>
            </a:pPr>
            <a:r>
              <a:rPr sz="2249"/>
              <a:t>Body Level Three</a:t>
            </a:r>
          </a:p>
          <a:p>
            <a:pPr lvl="3">
              <a:defRPr sz="1800"/>
            </a:pPr>
            <a:r>
              <a:rPr sz="2249"/>
              <a:t>Body Level Four</a:t>
            </a:r>
          </a:p>
          <a:p>
            <a:pPr lvl="4">
              <a:defRPr sz="1800"/>
            </a:pPr>
            <a:r>
              <a:rPr sz="2249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2149161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92970" y="312539"/>
            <a:ext cx="10406063" cy="151804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410722">
              <a:lnSpc>
                <a:spcPct val="100000"/>
              </a:lnSpc>
              <a:defRPr sz="562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4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46570218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892970" y="312539"/>
            <a:ext cx="10406063" cy="151804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 defTabSz="410722">
              <a:lnSpc>
                <a:spcPct val="100000"/>
              </a:lnSpc>
              <a:defRPr sz="562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4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892969" y="1830587"/>
            <a:ext cx="5000625" cy="442019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241075" indent="-241075" defTabSz="410722">
              <a:spcBef>
                <a:spcPts val="2249"/>
              </a:spcBef>
              <a:buSzPct val="75000"/>
              <a:buChar char="•"/>
              <a:defRPr sz="1968">
                <a:latin typeface="+mn-lt"/>
                <a:ea typeface="+mn-ea"/>
                <a:cs typeface="+mn-cs"/>
                <a:sym typeface="Helvetica Light"/>
              </a:defRPr>
            </a:lvl1pPr>
            <a:lvl2pPr marL="482151" indent="-241075" defTabSz="410722">
              <a:spcBef>
                <a:spcPts val="2249"/>
              </a:spcBef>
              <a:buSzPct val="75000"/>
              <a:buChar char="•"/>
              <a:defRPr sz="1968">
                <a:latin typeface="+mn-lt"/>
                <a:ea typeface="+mn-ea"/>
                <a:cs typeface="+mn-cs"/>
                <a:sym typeface="Helvetica Light"/>
              </a:defRPr>
            </a:lvl2pPr>
            <a:lvl3pPr marL="723227" indent="-241075" defTabSz="410722">
              <a:spcBef>
                <a:spcPts val="2249"/>
              </a:spcBef>
              <a:buSzPct val="75000"/>
              <a:buChar char="•"/>
              <a:defRPr sz="1968">
                <a:latin typeface="+mn-lt"/>
                <a:ea typeface="+mn-ea"/>
                <a:cs typeface="+mn-cs"/>
                <a:sym typeface="Helvetica Light"/>
              </a:defRPr>
            </a:lvl3pPr>
            <a:lvl4pPr marL="964303" indent="-241075" defTabSz="410722">
              <a:spcBef>
                <a:spcPts val="2249"/>
              </a:spcBef>
              <a:buSzPct val="75000"/>
              <a:buChar char="•"/>
              <a:defRPr sz="1968">
                <a:latin typeface="+mn-lt"/>
                <a:ea typeface="+mn-ea"/>
                <a:cs typeface="+mn-cs"/>
                <a:sym typeface="Helvetica Light"/>
              </a:defRPr>
            </a:lvl4pPr>
            <a:lvl5pPr marL="1205378" indent="-241075" defTabSz="410722">
              <a:spcBef>
                <a:spcPts val="2249"/>
              </a:spcBef>
              <a:buSzPct val="75000"/>
              <a:buChar char="•"/>
              <a:defRPr sz="1968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68"/>
              <a:t>Body Level One</a:t>
            </a:r>
          </a:p>
          <a:p>
            <a:pPr lvl="1">
              <a:defRPr sz="1800"/>
            </a:pPr>
            <a:r>
              <a:rPr sz="1968"/>
              <a:t>Body Level Two</a:t>
            </a:r>
          </a:p>
          <a:p>
            <a:pPr lvl="2">
              <a:defRPr sz="1800"/>
            </a:pPr>
            <a:r>
              <a:rPr sz="1968"/>
              <a:t>Body Level Three</a:t>
            </a:r>
          </a:p>
          <a:p>
            <a:pPr lvl="3">
              <a:defRPr sz="1800"/>
            </a:pPr>
            <a:r>
              <a:rPr sz="1968"/>
              <a:t>Body Level Four</a:t>
            </a:r>
          </a:p>
          <a:p>
            <a:pPr lvl="4">
              <a:defRPr sz="1800"/>
            </a:pPr>
            <a:r>
              <a:rPr sz="1968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914570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892970" y="892970"/>
            <a:ext cx="10406063" cy="50720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12506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1pPr>
            <a:lvl2pPr marL="625011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2pPr>
            <a:lvl3pPr marL="937517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3pPr>
            <a:lvl4pPr marL="1250021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4pPr>
            <a:lvl5pPr marL="1562526" indent="-312506" defTabSz="410722">
              <a:spcBef>
                <a:spcPts val="2953"/>
              </a:spcBef>
              <a:buSzPct val="75000"/>
              <a:buChar char="•"/>
              <a:defRPr sz="2531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3531857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57504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56626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190626" y="1151930"/>
            <a:ext cx="9810751" cy="232171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410722">
              <a:lnSpc>
                <a:spcPct val="100000"/>
              </a:lnSpc>
              <a:defRPr sz="2672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672" b="1"/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1190626" y="3536157"/>
            <a:ext cx="9810751" cy="7947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321435">
              <a:spcBef>
                <a:spcPts val="1688"/>
              </a:spcBef>
              <a:buSzTx/>
              <a:buNone/>
              <a:defRPr sz="1968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160717" defTabSz="321435">
              <a:spcBef>
                <a:spcPts val="1688"/>
              </a:spcBef>
              <a:buSzTx/>
              <a:buNone/>
              <a:defRPr sz="1968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321435" defTabSz="321435">
              <a:spcBef>
                <a:spcPts val="1688"/>
              </a:spcBef>
              <a:buSzTx/>
              <a:buNone/>
              <a:defRPr sz="1968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482151" defTabSz="321435">
              <a:spcBef>
                <a:spcPts val="1688"/>
              </a:spcBef>
              <a:buSzTx/>
              <a:buNone/>
              <a:defRPr sz="1968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642868" defTabSz="321435">
              <a:spcBef>
                <a:spcPts val="1688"/>
              </a:spcBef>
              <a:buSzTx/>
              <a:buNone/>
              <a:defRPr sz="1968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1968"/>
              <a:t>Body Level One</a:t>
            </a:r>
          </a:p>
          <a:p>
            <a:pPr lvl="1">
              <a:defRPr sz="1800"/>
            </a:pPr>
            <a:r>
              <a:rPr sz="1968"/>
              <a:t>Body Level Two</a:t>
            </a:r>
          </a:p>
          <a:p>
            <a:pPr lvl="2">
              <a:defRPr sz="1800"/>
            </a:pPr>
            <a:r>
              <a:rPr sz="1968"/>
              <a:t>Body Level Three</a:t>
            </a:r>
          </a:p>
          <a:p>
            <a:pPr lvl="3">
              <a:defRPr sz="1800"/>
            </a:pPr>
            <a:r>
              <a:rPr sz="1968"/>
              <a:t>Body Level Four</a:t>
            </a:r>
          </a:p>
          <a:p>
            <a:pPr lvl="4">
              <a:defRPr sz="1800"/>
            </a:pPr>
            <a:r>
              <a:rPr sz="1968"/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109384" y="6554217"/>
            <a:ext cx="318993" cy="241103"/>
          </a:xfrm>
          <a:prstGeom prst="rect">
            <a:avLst/>
          </a:prstGeom>
        </p:spPr>
        <p:txBody>
          <a:bodyPr wrap="none" lIns="0" tIns="0" rIns="0" bIns="0"/>
          <a:lstStyle>
            <a:lvl1pPr algn="ctr" defTabSz="410722">
              <a:defRPr sz="1125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hangingPunct="1"/>
            <a:fld id="{86CB4B4D-7CA3-9044-876B-883B54F8677D}" type="slidenum">
              <a:rPr>
                <a:solidFill>
                  <a:sysClr val="windowText" lastClr="000000"/>
                </a:solidFill>
              </a:rPr>
              <a:pPr hangingPunct="1"/>
              <a:t>‹Nº›</a:t>
            </a:fld>
            <a:endParaRPr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4147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26" Type="http://schemas.openxmlformats.org/officeDocument/2006/relationships/slideLayout" Target="../slideLayouts/slideLayout213.xml"/><Relationship Id="rId39" Type="http://schemas.openxmlformats.org/officeDocument/2006/relationships/slideLayout" Target="../slideLayouts/slideLayout226.xml"/><Relationship Id="rId21" Type="http://schemas.openxmlformats.org/officeDocument/2006/relationships/slideLayout" Target="../slideLayouts/slideLayout208.xml"/><Relationship Id="rId34" Type="http://schemas.openxmlformats.org/officeDocument/2006/relationships/slideLayout" Target="../slideLayouts/slideLayout221.xml"/><Relationship Id="rId42" Type="http://schemas.openxmlformats.org/officeDocument/2006/relationships/slideLayout" Target="../slideLayouts/slideLayout229.xml"/><Relationship Id="rId47" Type="http://schemas.openxmlformats.org/officeDocument/2006/relationships/slideLayout" Target="../slideLayouts/slideLayout234.xml"/><Relationship Id="rId50" Type="http://schemas.openxmlformats.org/officeDocument/2006/relationships/slideLayout" Target="../slideLayouts/slideLayout237.xml"/><Relationship Id="rId55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198.xml"/><Relationship Id="rId24" Type="http://schemas.openxmlformats.org/officeDocument/2006/relationships/slideLayout" Target="../slideLayouts/slideLayout211.xml"/><Relationship Id="rId32" Type="http://schemas.openxmlformats.org/officeDocument/2006/relationships/slideLayout" Target="../slideLayouts/slideLayout219.xml"/><Relationship Id="rId37" Type="http://schemas.openxmlformats.org/officeDocument/2006/relationships/slideLayout" Target="../slideLayouts/slideLayout224.xml"/><Relationship Id="rId40" Type="http://schemas.openxmlformats.org/officeDocument/2006/relationships/slideLayout" Target="../slideLayouts/slideLayout227.xml"/><Relationship Id="rId45" Type="http://schemas.openxmlformats.org/officeDocument/2006/relationships/slideLayout" Target="../slideLayouts/slideLayout232.xml"/><Relationship Id="rId53" Type="http://schemas.openxmlformats.org/officeDocument/2006/relationships/slideLayout" Target="../slideLayouts/slideLayout240.xml"/><Relationship Id="rId58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192.xml"/><Relationship Id="rId61" Type="http://schemas.openxmlformats.org/officeDocument/2006/relationships/theme" Target="../theme/theme11.xml"/><Relationship Id="rId1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01.xml"/><Relationship Id="rId22" Type="http://schemas.openxmlformats.org/officeDocument/2006/relationships/slideLayout" Target="../slideLayouts/slideLayout209.xml"/><Relationship Id="rId27" Type="http://schemas.openxmlformats.org/officeDocument/2006/relationships/slideLayout" Target="../slideLayouts/slideLayout214.xml"/><Relationship Id="rId30" Type="http://schemas.openxmlformats.org/officeDocument/2006/relationships/slideLayout" Target="../slideLayouts/slideLayout217.xml"/><Relationship Id="rId35" Type="http://schemas.openxmlformats.org/officeDocument/2006/relationships/slideLayout" Target="../slideLayouts/slideLayout222.xml"/><Relationship Id="rId43" Type="http://schemas.openxmlformats.org/officeDocument/2006/relationships/slideLayout" Target="../slideLayouts/slideLayout230.xml"/><Relationship Id="rId48" Type="http://schemas.openxmlformats.org/officeDocument/2006/relationships/slideLayout" Target="../slideLayouts/slideLayout235.xml"/><Relationship Id="rId56" Type="http://schemas.openxmlformats.org/officeDocument/2006/relationships/slideLayout" Target="../slideLayouts/slideLayout243.xml"/><Relationship Id="rId8" Type="http://schemas.openxmlformats.org/officeDocument/2006/relationships/slideLayout" Target="../slideLayouts/slideLayout195.xml"/><Relationship Id="rId51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5" Type="http://schemas.openxmlformats.org/officeDocument/2006/relationships/slideLayout" Target="../slideLayouts/slideLayout212.xml"/><Relationship Id="rId33" Type="http://schemas.openxmlformats.org/officeDocument/2006/relationships/slideLayout" Target="../slideLayouts/slideLayout220.xml"/><Relationship Id="rId38" Type="http://schemas.openxmlformats.org/officeDocument/2006/relationships/slideLayout" Target="../slideLayouts/slideLayout225.xml"/><Relationship Id="rId46" Type="http://schemas.openxmlformats.org/officeDocument/2006/relationships/slideLayout" Target="../slideLayouts/slideLayout233.xml"/><Relationship Id="rId59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07.xml"/><Relationship Id="rId41" Type="http://schemas.openxmlformats.org/officeDocument/2006/relationships/slideLayout" Target="../slideLayouts/slideLayout228.xml"/><Relationship Id="rId54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2.xml"/><Relationship Id="rId23" Type="http://schemas.openxmlformats.org/officeDocument/2006/relationships/slideLayout" Target="../slideLayouts/slideLayout210.xml"/><Relationship Id="rId28" Type="http://schemas.openxmlformats.org/officeDocument/2006/relationships/slideLayout" Target="../slideLayouts/slideLayout215.xml"/><Relationship Id="rId36" Type="http://schemas.openxmlformats.org/officeDocument/2006/relationships/slideLayout" Target="../slideLayouts/slideLayout223.xml"/><Relationship Id="rId49" Type="http://schemas.openxmlformats.org/officeDocument/2006/relationships/slideLayout" Target="../slideLayouts/slideLayout236.xml"/><Relationship Id="rId57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18.xml"/><Relationship Id="rId44" Type="http://schemas.openxmlformats.org/officeDocument/2006/relationships/slideLayout" Target="../slideLayouts/slideLayout231.xml"/><Relationship Id="rId52" Type="http://schemas.openxmlformats.org/officeDocument/2006/relationships/slideLayout" Target="../slideLayouts/slideLayout239.xml"/><Relationship Id="rId6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26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50.xml"/><Relationship Id="rId21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5" Type="http://schemas.openxmlformats.org/officeDocument/2006/relationships/slideLayout" Target="../slideLayouts/slideLayout272.xml"/><Relationship Id="rId33" Type="http://schemas.openxmlformats.org/officeDocument/2006/relationships/theme" Target="../theme/theme12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20" Type="http://schemas.openxmlformats.org/officeDocument/2006/relationships/slideLayout" Target="../slideLayouts/slideLayout267.xml"/><Relationship Id="rId29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24" Type="http://schemas.openxmlformats.org/officeDocument/2006/relationships/slideLayout" Target="../slideLayouts/slideLayout271.xml"/><Relationship Id="rId32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23" Type="http://schemas.openxmlformats.org/officeDocument/2006/relationships/slideLayout" Target="../slideLayouts/slideLayout270.xml"/><Relationship Id="rId28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57.xml"/><Relationship Id="rId19" Type="http://schemas.openxmlformats.org/officeDocument/2006/relationships/slideLayout" Target="../slideLayouts/slideLayout266.xml"/><Relationship Id="rId31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Relationship Id="rId22" Type="http://schemas.openxmlformats.org/officeDocument/2006/relationships/slideLayout" Target="../slideLayouts/slideLayout269.xml"/><Relationship Id="rId27" Type="http://schemas.openxmlformats.org/officeDocument/2006/relationships/slideLayout" Target="../slideLayouts/slideLayout274.xml"/><Relationship Id="rId30" Type="http://schemas.openxmlformats.org/officeDocument/2006/relationships/slideLayout" Target="../slideLayouts/slideLayout277.xml"/><Relationship Id="rId8" Type="http://schemas.openxmlformats.org/officeDocument/2006/relationships/slideLayout" Target="../slideLayouts/slideLayout2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297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0.xml"/><Relationship Id="rId18" Type="http://schemas.openxmlformats.org/officeDocument/2006/relationships/slideLayout" Target="../slideLayouts/slideLayout315.xml"/><Relationship Id="rId26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00.xml"/><Relationship Id="rId21" Type="http://schemas.openxmlformats.org/officeDocument/2006/relationships/slideLayout" Target="../slideLayouts/slideLayout318.xml"/><Relationship Id="rId34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slideLayout" Target="../slideLayouts/slideLayout314.xml"/><Relationship Id="rId25" Type="http://schemas.openxmlformats.org/officeDocument/2006/relationships/slideLayout" Target="../slideLayouts/slideLayout322.xml"/><Relationship Id="rId33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313.xml"/><Relationship Id="rId20" Type="http://schemas.openxmlformats.org/officeDocument/2006/relationships/slideLayout" Target="../slideLayouts/slideLayout317.xml"/><Relationship Id="rId29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24" Type="http://schemas.openxmlformats.org/officeDocument/2006/relationships/slideLayout" Target="../slideLayouts/slideLayout321.xml"/><Relationship Id="rId32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02.xml"/><Relationship Id="rId15" Type="http://schemas.openxmlformats.org/officeDocument/2006/relationships/slideLayout" Target="../slideLayouts/slideLayout312.xml"/><Relationship Id="rId23" Type="http://schemas.openxmlformats.org/officeDocument/2006/relationships/slideLayout" Target="../slideLayouts/slideLayout320.xml"/><Relationship Id="rId28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07.xml"/><Relationship Id="rId19" Type="http://schemas.openxmlformats.org/officeDocument/2006/relationships/slideLayout" Target="../slideLayouts/slideLayout316.xml"/><Relationship Id="rId31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11.xml"/><Relationship Id="rId22" Type="http://schemas.openxmlformats.org/officeDocument/2006/relationships/slideLayout" Target="../slideLayouts/slideLayout319.xml"/><Relationship Id="rId27" Type="http://schemas.openxmlformats.org/officeDocument/2006/relationships/slideLayout" Target="../slideLayouts/slideLayout324.xml"/><Relationship Id="rId30" Type="http://schemas.openxmlformats.org/officeDocument/2006/relationships/slideLayout" Target="../slideLayouts/slideLayout327.xml"/><Relationship Id="rId35" Type="http://schemas.openxmlformats.org/officeDocument/2006/relationships/theme" Target="../theme/theme15.xml"/><Relationship Id="rId8" Type="http://schemas.openxmlformats.org/officeDocument/2006/relationships/slideLayout" Target="../slideLayouts/slideLayout30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89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5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4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39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166.xml"/><Relationship Id="rId34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78.xml"/><Relationship Id="rId38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slideLayout" Target="../slideLayouts/slideLayout177.xml"/><Relationship Id="rId37" Type="http://schemas.openxmlformats.org/officeDocument/2006/relationships/slideLayout" Target="../slideLayouts/slideLayout182.xml"/><Relationship Id="rId40" Type="http://schemas.openxmlformats.org/officeDocument/2006/relationships/theme" Target="../theme/theme9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36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Relationship Id="rId30" Type="http://schemas.openxmlformats.org/officeDocument/2006/relationships/slideLayout" Target="../slideLayouts/slideLayout175.xml"/><Relationship Id="rId35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467064-8757-AB49-B31E-9857F59B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E716-0DE2-E34E-832E-67C62A000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5E9DBE-75D3-3C4F-9994-B9A534EE2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ECE8-1508-4940-ACEB-AA26AFB62F54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A5CC43-A6C5-034E-B801-F3D61D03D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1D5B5-564A-264A-821A-5A00E6950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AAE6E-9B05-3845-8B6A-39811F34D99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91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© 2018 IBM Corporation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7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</p:sldLayoutIdLst>
  <p:hf sldNum="0" hdr="0" ftr="0" dt="0"/>
  <p:txStyles>
    <p:titleStyle>
      <a:lvl1pPr algn="l" defTabSz="60957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2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70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1pPr>
      <a:lvl2pPr marL="230706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2pPr>
      <a:lvl3pPr marL="52914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3pPr>
      <a:lvl4pPr marL="833926" indent="-22435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4pPr>
      <a:lvl5pPr marL="107098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4" orient="horz" pos="813">
          <p15:clr>
            <a:srgbClr val="F26B43"/>
          </p15:clr>
        </p15:guide>
        <p15:guide id="5" orient="horz" pos="2022">
          <p15:clr>
            <a:srgbClr val="F26B43"/>
          </p15:clr>
        </p15:guide>
        <p15:guide id="6" orient="horz" pos="2426">
          <p15:clr>
            <a:srgbClr val="F26B43"/>
          </p15:clr>
        </p15:guide>
        <p15:guide id="7" orient="horz" pos="2829">
          <p15:clr>
            <a:srgbClr val="F26B43"/>
          </p15:clr>
        </p15:guide>
        <p15:guide id="8" pos="2880">
          <p15:clr>
            <a:srgbClr val="F26B43"/>
          </p15:clr>
        </p15:guide>
        <p15:guide id="9" pos="2736">
          <p15:clr>
            <a:srgbClr val="F26B43"/>
          </p15:clr>
        </p15:guide>
        <p15:guide id="10" pos="1584">
          <p15:clr>
            <a:srgbClr val="F26B43"/>
          </p15:clr>
        </p15:guide>
        <p15:guide id="11" pos="1440">
          <p15:clr>
            <a:srgbClr val="F26B43"/>
          </p15:clr>
        </p15:guide>
        <p15:guide id="12" pos="3024">
          <p15:clr>
            <a:srgbClr val="F26B43"/>
          </p15:clr>
        </p15:guide>
        <p15:guide id="13" pos="4320">
          <p15:clr>
            <a:srgbClr val="F26B43"/>
          </p15:clr>
        </p15:guide>
        <p15:guide id="14" pos="144">
          <p15:clr>
            <a:srgbClr val="F26B43"/>
          </p15:clr>
        </p15:guide>
        <p15:guide id="15" pos="5616">
          <p15:clr>
            <a:srgbClr val="F26B43"/>
          </p15:clr>
        </p15:guide>
        <p15:guide id="16" orient="horz" pos="142">
          <p15:clr>
            <a:srgbClr val="F26B43"/>
          </p15:clr>
        </p15:guide>
        <p15:guide id="17" pos="4176">
          <p15:clr>
            <a:srgbClr val="F26B43"/>
          </p15:clr>
        </p15:guide>
        <p15:guide id="18" pos="4464">
          <p15:clr>
            <a:srgbClr val="F26B43"/>
          </p15:clr>
        </p15:guide>
        <p15:guide id="19" orient="horz" pos="3098">
          <p15:clr>
            <a:srgbClr val="F26B43"/>
          </p15:clr>
        </p15:guide>
        <p15:guide id="20" orient="horz" pos="420">
          <p15:clr>
            <a:srgbClr val="F26B43"/>
          </p15:clr>
        </p15:guide>
        <p15:guide id="21" orient="horz" pos="73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4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34C02FE7-E29D-4111-BC91-E1864B2D98C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6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  <p:sldLayoutId id="2147483909" r:id="rId26"/>
    <p:sldLayoutId id="2147483910" r:id="rId27"/>
    <p:sldLayoutId id="2147483911" r:id="rId28"/>
    <p:sldLayoutId id="2147483912" r:id="rId29"/>
    <p:sldLayoutId id="2147483913" r:id="rId30"/>
    <p:sldLayoutId id="2147483914" r:id="rId31"/>
    <p:sldLayoutId id="2147483915" r:id="rId32"/>
    <p:sldLayoutId id="2147483916" r:id="rId33"/>
    <p:sldLayoutId id="2147483917" r:id="rId34"/>
    <p:sldLayoutId id="2147483918" r:id="rId35"/>
    <p:sldLayoutId id="2147483919" r:id="rId36"/>
    <p:sldLayoutId id="2147483920" r:id="rId37"/>
    <p:sldLayoutId id="2147483921" r:id="rId38"/>
    <p:sldLayoutId id="2147483922" r:id="rId39"/>
    <p:sldLayoutId id="2147483923" r:id="rId40"/>
    <p:sldLayoutId id="2147483924" r:id="rId41"/>
    <p:sldLayoutId id="2147483925" r:id="rId42"/>
    <p:sldLayoutId id="2147483926" r:id="rId43"/>
    <p:sldLayoutId id="2147483927" r:id="rId44"/>
    <p:sldLayoutId id="2147483928" r:id="rId45"/>
    <p:sldLayoutId id="2147483929" r:id="rId46"/>
    <p:sldLayoutId id="2147483930" r:id="rId47"/>
    <p:sldLayoutId id="2147483931" r:id="rId48"/>
    <p:sldLayoutId id="2147483932" r:id="rId49"/>
    <p:sldLayoutId id="2147483933" r:id="rId50"/>
    <p:sldLayoutId id="2147483934" r:id="rId51"/>
    <p:sldLayoutId id="2147483935" r:id="rId52"/>
    <p:sldLayoutId id="2147483936" r:id="rId53"/>
    <p:sldLayoutId id="2147483937" r:id="rId54"/>
    <p:sldLayoutId id="2147483938" r:id="rId55"/>
    <p:sldLayoutId id="2147483939" r:id="rId56"/>
    <p:sldLayoutId id="2147483940" r:id="rId57"/>
    <p:sldLayoutId id="2147483941" r:id="rId58"/>
    <p:sldLayoutId id="2147483942" r:id="rId59"/>
    <p:sldLayoutId id="2147483943" r:id="rId60"/>
  </p:sldLayoutIdLst>
  <p:txStyles>
    <p:titleStyle>
      <a:lvl1pPr algn="l" defTabSz="60957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2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70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1pPr>
      <a:lvl2pPr marL="230706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2pPr>
      <a:lvl3pPr marL="52914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3pPr>
      <a:lvl4pPr marL="833926" indent="-22435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4pPr>
      <a:lvl5pPr marL="107098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88" y="6383868"/>
            <a:ext cx="5486312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448800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/>
              <p:cNvCxnSpPr/>
              <p:nvPr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/>
              <p:cNvCxnSpPr/>
              <p:nvPr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/>
              <p:cNvCxnSpPr/>
              <p:nvPr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46883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  <p:sldLayoutId id="2147483968" r:id="rId24"/>
    <p:sldLayoutId id="2147483969" r:id="rId25"/>
    <p:sldLayoutId id="2147483970" r:id="rId26"/>
    <p:sldLayoutId id="2147483971" r:id="rId27"/>
    <p:sldLayoutId id="2147483972" r:id="rId28"/>
    <p:sldLayoutId id="2147483973" r:id="rId29"/>
    <p:sldLayoutId id="2147483974" r:id="rId30"/>
    <p:sldLayoutId id="2147483975" r:id="rId31"/>
    <p:sldLayoutId id="2147483976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1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2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2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None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  <a:lvl2pPr marL="228594" indent="-228594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2pPr>
      <a:lvl3pPr marL="457189" indent="-188379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3pPr>
      <a:lvl4pPr marL="838179" indent="-258227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 baseline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4pPr>
      <a:lvl5pPr marL="1071007" indent="-228594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Font typeface=".AppleSystemUIFont" charset="-120"/>
        <a:buChar char="»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5pPr>
      <a:lvl6pPr marL="2111549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56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364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772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07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16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21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29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37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43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50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258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1584" y="59268"/>
            <a:ext cx="11190816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1584" y="1202271"/>
            <a:ext cx="11190816" cy="492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3433" y="6430433"/>
            <a:ext cx="533400" cy="366184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accent2"/>
                </a:solidFill>
              </a:defRPr>
            </a:lvl1pPr>
          </a:lstStyle>
          <a:p>
            <a:pPr defTabSz="609555" fontAlgn="base">
              <a:spcBef>
                <a:spcPct val="0"/>
              </a:spcBef>
              <a:spcAft>
                <a:spcPct val="0"/>
              </a:spcAft>
            </a:pPr>
            <a:fld id="{BD0AB609-994D-1C4A-AFB2-93F690D7CF98}" type="slidenum">
              <a:rPr lang="en-US" smtClean="0">
                <a:solidFill>
                  <a:srgbClr val="5AAAFA"/>
                </a:solidFill>
                <a:ea typeface="ＭＳ Ｐゴシック" charset="0"/>
                <a:cs typeface="Arial" charset="0"/>
              </a:rPr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5AAAFA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7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hf hdr="0" dt="0"/>
  <p:txStyles>
    <p:titleStyle>
      <a:lvl1pPr algn="l" defTabSz="609555" rtl="0" eaLnBrk="0" fontAlgn="base" hangingPunct="0">
        <a:spcBef>
          <a:spcPct val="0"/>
        </a:spcBef>
        <a:spcAft>
          <a:spcPct val="0"/>
        </a:spcAft>
        <a:defRPr sz="3733" kern="1200">
          <a:solidFill>
            <a:schemeClr val="accent1"/>
          </a:solidFill>
          <a:latin typeface="+mj-lt"/>
          <a:ea typeface="ＭＳ Ｐゴシック" charset="0"/>
          <a:cs typeface="+mj-cs"/>
        </a:defRPr>
      </a:lvl1pPr>
      <a:lvl2pPr algn="l" defTabSz="609555" rtl="0" eaLnBrk="0" fontAlgn="base" hangingPunct="0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  <a:ea typeface="ＭＳ Ｐゴシック" charset="0"/>
        </a:defRPr>
      </a:lvl2pPr>
      <a:lvl3pPr algn="l" defTabSz="609555" rtl="0" eaLnBrk="0" fontAlgn="base" hangingPunct="0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  <a:ea typeface="ＭＳ Ｐゴシック" charset="0"/>
        </a:defRPr>
      </a:lvl3pPr>
      <a:lvl4pPr algn="l" defTabSz="609555" rtl="0" eaLnBrk="0" fontAlgn="base" hangingPunct="0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  <a:ea typeface="ＭＳ Ｐゴシック" charset="0"/>
        </a:defRPr>
      </a:lvl4pPr>
      <a:lvl5pPr algn="l" defTabSz="609555" rtl="0" eaLnBrk="0" fontAlgn="base" hangingPunct="0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  <a:ea typeface="ＭＳ Ｐゴシック" charset="0"/>
        </a:defRPr>
      </a:lvl5pPr>
      <a:lvl6pPr marL="609555" algn="l" defTabSz="609555" rtl="0" fontAlgn="base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</a:defRPr>
      </a:lvl6pPr>
      <a:lvl7pPr marL="1219110" algn="l" defTabSz="609555" rtl="0" fontAlgn="base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</a:defRPr>
      </a:lvl7pPr>
      <a:lvl8pPr marL="1828664" algn="l" defTabSz="609555" rtl="0" fontAlgn="base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</a:defRPr>
      </a:lvl8pPr>
      <a:lvl9pPr marL="2438218" algn="l" defTabSz="609555" rtl="0" fontAlgn="base">
        <a:spcBef>
          <a:spcPct val="0"/>
        </a:spcBef>
        <a:spcAft>
          <a:spcPct val="0"/>
        </a:spcAft>
        <a:defRPr sz="3733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41283" indent="-241283" algn="l" defTabSz="609555" rtl="0" eaLnBrk="0" fontAlgn="base" hangingPunct="0"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sz="2667" kern="1200">
          <a:solidFill>
            <a:srgbClr val="777677"/>
          </a:solidFill>
          <a:latin typeface="+mn-lt"/>
          <a:ea typeface="ＭＳ Ｐゴシック" charset="0"/>
          <a:cs typeface="+mn-cs"/>
        </a:defRPr>
      </a:lvl1pPr>
      <a:lvl2pPr marL="560875" indent="-241283" algn="l" defTabSz="609555" rtl="0" eaLnBrk="0" fontAlgn="base" hangingPunct="0">
        <a:spcBef>
          <a:spcPts val="800"/>
        </a:spcBef>
        <a:spcAft>
          <a:spcPct val="0"/>
        </a:spcAft>
        <a:buFont typeface="Arial" charset="0"/>
        <a:buChar char="–"/>
        <a:defRPr kern="1200">
          <a:solidFill>
            <a:srgbClr val="777677"/>
          </a:solidFill>
          <a:latin typeface="+mn-lt"/>
          <a:ea typeface="ＭＳ Ｐゴシック" charset="0"/>
          <a:cs typeface="+mn-cs"/>
        </a:defRPr>
      </a:lvl2pPr>
      <a:lvl3pPr marL="791575" indent="-230700" algn="l" defTabSz="609555" rtl="0" eaLnBrk="0" fontAlgn="base" hangingPunct="0">
        <a:spcBef>
          <a:spcPts val="800"/>
        </a:spcBef>
        <a:spcAft>
          <a:spcPct val="0"/>
        </a:spcAft>
        <a:buFont typeface="Arial" charset="0"/>
        <a:buChar char="•"/>
        <a:defRPr sz="2133" kern="1200">
          <a:solidFill>
            <a:schemeClr val="accent2"/>
          </a:solidFill>
          <a:latin typeface="+mn-lt"/>
          <a:ea typeface="ＭＳ Ｐゴシック" charset="0"/>
          <a:cs typeface="+mn-cs"/>
        </a:defRPr>
      </a:lvl3pPr>
      <a:lvl4pPr marL="1191596" indent="-400021" algn="l" defTabSz="609555" rtl="0" eaLnBrk="0" fontAlgn="base" hangingPunct="0">
        <a:spcBef>
          <a:spcPts val="800"/>
        </a:spcBef>
        <a:spcAft>
          <a:spcPct val="0"/>
        </a:spcAft>
        <a:buFont typeface="Arial" charset="0"/>
        <a:buChar char="–"/>
        <a:defRPr sz="1867" kern="1200">
          <a:solidFill>
            <a:schemeClr val="accent2"/>
          </a:solidFill>
          <a:latin typeface="+mn-lt"/>
          <a:ea typeface="ＭＳ Ｐゴシック" charset="0"/>
          <a:cs typeface="+mn-cs"/>
        </a:defRPr>
      </a:lvl4pPr>
      <a:lvl5pPr marL="1432876" indent="-241283" algn="l" defTabSz="609555" rtl="0" eaLnBrk="0" fontAlgn="base" hangingPunct="0">
        <a:spcBef>
          <a:spcPts val="800"/>
        </a:spcBef>
        <a:spcAft>
          <a:spcPct val="0"/>
        </a:spcAft>
        <a:buFont typeface="Arial" charset="0"/>
        <a:buChar char="»"/>
        <a:defRPr sz="1867" kern="1200">
          <a:solidFill>
            <a:schemeClr val="accent2"/>
          </a:solidFill>
          <a:latin typeface="+mn-lt"/>
          <a:ea typeface="ＭＳ Ｐゴシック" charset="0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>
                <a:solidFill>
                  <a:srgbClr val="FFFFFF"/>
                </a:solidFill>
              </a:rPr>
              <a:t>© 2018 IBM Corporation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2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</p:sldLayoutIdLst>
  <p:hf sldNum="0" hdr="0" ftr="0" dt="0"/>
  <p:txStyles>
    <p:titleStyle>
      <a:lvl1pPr algn="l" defTabSz="60957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2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70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1pPr>
      <a:lvl2pPr marL="230706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2pPr>
      <a:lvl3pPr marL="52914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3pPr>
      <a:lvl4pPr marL="833926" indent="-22435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4pPr>
      <a:lvl5pPr marL="107098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4" orient="horz" pos="813">
          <p15:clr>
            <a:srgbClr val="F26B43"/>
          </p15:clr>
        </p15:guide>
        <p15:guide id="5" orient="horz" pos="2022">
          <p15:clr>
            <a:srgbClr val="F26B43"/>
          </p15:clr>
        </p15:guide>
        <p15:guide id="6" orient="horz" pos="2426">
          <p15:clr>
            <a:srgbClr val="F26B43"/>
          </p15:clr>
        </p15:guide>
        <p15:guide id="7" orient="horz" pos="2829">
          <p15:clr>
            <a:srgbClr val="F26B43"/>
          </p15:clr>
        </p15:guide>
        <p15:guide id="8" pos="2880">
          <p15:clr>
            <a:srgbClr val="F26B43"/>
          </p15:clr>
        </p15:guide>
        <p15:guide id="9" pos="2736">
          <p15:clr>
            <a:srgbClr val="F26B43"/>
          </p15:clr>
        </p15:guide>
        <p15:guide id="10" pos="1584">
          <p15:clr>
            <a:srgbClr val="F26B43"/>
          </p15:clr>
        </p15:guide>
        <p15:guide id="11" pos="1440">
          <p15:clr>
            <a:srgbClr val="F26B43"/>
          </p15:clr>
        </p15:guide>
        <p15:guide id="12" pos="3024">
          <p15:clr>
            <a:srgbClr val="F26B43"/>
          </p15:clr>
        </p15:guide>
        <p15:guide id="13" pos="4320">
          <p15:clr>
            <a:srgbClr val="F26B43"/>
          </p15:clr>
        </p15:guide>
        <p15:guide id="14" pos="144">
          <p15:clr>
            <a:srgbClr val="F26B43"/>
          </p15:clr>
        </p15:guide>
        <p15:guide id="15" pos="5616">
          <p15:clr>
            <a:srgbClr val="F26B43"/>
          </p15:clr>
        </p15:guide>
        <p15:guide id="16" orient="horz" pos="142">
          <p15:clr>
            <a:srgbClr val="F26B43"/>
          </p15:clr>
        </p15:guide>
        <p15:guide id="17" pos="4176">
          <p15:clr>
            <a:srgbClr val="F26B43"/>
          </p15:clr>
        </p15:guide>
        <p15:guide id="18" pos="4464">
          <p15:clr>
            <a:srgbClr val="F26B43"/>
          </p15:clr>
        </p15:guide>
        <p15:guide id="19" orient="horz" pos="3098">
          <p15:clr>
            <a:srgbClr val="F26B43"/>
          </p15:clr>
        </p15:guide>
        <p15:guide id="20" orient="horz" pos="420">
          <p15:clr>
            <a:srgbClr val="F26B43"/>
          </p15:clr>
        </p15:guide>
        <p15:guide id="21" orient="horz" pos="732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88" y="6383868"/>
            <a:ext cx="5486312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Group Name / DOC ID / Month XX, 2018 / © 2018 IBM Corporation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448800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/>
              <p:cNvCxnSpPr/>
              <p:nvPr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/>
              <p:cNvCxnSpPr/>
              <p:nvPr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/>
              <p:cNvCxnSpPr/>
              <p:nvPr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23509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  <p:sldLayoutId id="2147484019" r:id="rId22"/>
    <p:sldLayoutId id="2147484020" r:id="rId23"/>
    <p:sldLayoutId id="2147484021" r:id="rId24"/>
    <p:sldLayoutId id="2147484022" r:id="rId25"/>
    <p:sldLayoutId id="2147484023" r:id="rId26"/>
    <p:sldLayoutId id="2147484024" r:id="rId27"/>
    <p:sldLayoutId id="2147484025" r:id="rId28"/>
    <p:sldLayoutId id="2147484026" r:id="rId29"/>
    <p:sldLayoutId id="2147484027" r:id="rId30"/>
    <p:sldLayoutId id="2147484028" r:id="rId31"/>
    <p:sldLayoutId id="2147484029" r:id="rId32"/>
    <p:sldLayoutId id="2147484030" r:id="rId33"/>
    <p:sldLayoutId id="2147484031" r:id="rId3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1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2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2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None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  <a:lvl2pPr marL="228594" indent="-228594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2pPr>
      <a:lvl3pPr marL="457189" indent="-188379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3pPr>
      <a:lvl4pPr marL="838179" indent="-258227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 baseline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4pPr>
      <a:lvl5pPr marL="1071007" indent="-228594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Font typeface=".AppleSystemUIFont" charset="-120"/>
        <a:buChar char="»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5pPr>
      <a:lvl6pPr marL="2111549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56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364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772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07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16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21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29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37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43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50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258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3FD999D4-B456-9943-89B7-30D56181CE1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Think 2019 / © 2019 IBM Corporation
</a:t>
            </a:r>
          </a:p>
        </p:txBody>
      </p:sp>
    </p:spTree>
    <p:extLst>
      <p:ext uri="{BB962C8B-B14F-4D97-AF65-F5344CB8AC3E}">
        <p14:creationId xmlns:p14="http://schemas.microsoft.com/office/powerpoint/2010/main" val="187830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sldNum="0"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2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4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3FD999D4-B456-9943-89B7-30D56181CE1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9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</p:sldLayoutIdLst>
  <p:hf hdr="0" dt="0"/>
  <p:txStyles>
    <p:titleStyle>
      <a:lvl1pPr algn="l" defTabSz="609593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2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93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1pPr>
      <a:lvl2pPr marL="230714" indent="-230714" algn="l" defTabSz="609593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2pPr>
      <a:lvl3pPr marL="529160" indent="-230714" algn="l" defTabSz="609593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3pPr>
      <a:lvl4pPr marL="833956" indent="-224364" algn="l" defTabSz="609593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4pPr>
      <a:lvl5pPr marL="1071020" indent="-230714" algn="l" defTabSz="609593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bg2"/>
          </a:solidFill>
          <a:latin typeface="+mn-lt"/>
          <a:ea typeface="Arial" charset="0"/>
          <a:cs typeface="Arial" charset="0"/>
        </a:defRPr>
      </a:lvl5pPr>
      <a:lvl6pPr marL="3352759" indent="-304796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50" indent="-304796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943" indent="-304796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536" indent="-304796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3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4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77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0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62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54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47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39" algn="l" defTabSz="6095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243417" y="593725"/>
            <a:ext cx="11582401" cy="1281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>
                <a:solidFill>
                  <a:srgbClr val="7889FB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243417" y="1874837"/>
            <a:ext cx="11582401" cy="498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 lvl="0">
              <a:defRPr sz="1800"/>
            </a:pPr>
            <a:r>
              <a:rPr sz="1547"/>
              <a:t>Body Level One</a:t>
            </a:r>
          </a:p>
          <a:p>
            <a:pPr lvl="1">
              <a:defRPr sz="1800"/>
            </a:pPr>
            <a:r>
              <a:rPr sz="1547"/>
              <a:t>Body Level Two</a:t>
            </a:r>
          </a:p>
          <a:p>
            <a:pPr lvl="2">
              <a:defRPr sz="1800"/>
            </a:pPr>
            <a:r>
              <a:rPr sz="1547"/>
              <a:t>Body Level Three</a:t>
            </a:r>
          </a:p>
          <a:p>
            <a:pPr lvl="3">
              <a:defRPr sz="1800"/>
            </a:pPr>
            <a:r>
              <a:rPr sz="1547"/>
              <a:t>Body Level Four</a:t>
            </a:r>
          </a:p>
          <a:p>
            <a:pPr lvl="4">
              <a:defRPr sz="1800"/>
            </a:pPr>
            <a:r>
              <a:rPr sz="1547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6768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6" r:id="rId22"/>
    <p:sldLayoutId id="2147483779" r:id="rId23"/>
  </p:sldLayoutIdLst>
  <p:transition spd="med"/>
  <p:txStyles>
    <p:titleStyle>
      <a:lvl1pPr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1pPr>
      <a:lvl2pPr indent="160717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2pPr>
      <a:lvl3pPr indent="321435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3pPr>
      <a:lvl4pPr indent="482151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4pPr>
      <a:lvl5pPr indent="642868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5pPr>
      <a:lvl6pPr indent="803585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6pPr>
      <a:lvl7pPr indent="964303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7pPr>
      <a:lvl8pPr indent="1125019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8pPr>
      <a:lvl9pPr indent="1285736">
        <a:lnSpc>
          <a:spcPct val="90000"/>
        </a:lnSpc>
        <a:defRPr sz="2109">
          <a:solidFill>
            <a:srgbClr val="7889FB"/>
          </a:solidFill>
          <a:latin typeface="Helvetica"/>
          <a:ea typeface="Helvetica"/>
          <a:cs typeface="Helvetica"/>
          <a:sym typeface="Helvetica"/>
        </a:defRPr>
      </a:lvl9pPr>
    </p:titleStyle>
    <p:bodyStyle>
      <a:lvl1pPr marL="167273" indent="-167273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1pPr>
      <a:lvl2pPr marL="383810" indent="-140503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2pPr>
      <a:lvl3pPr marL="628607" indent="-148688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3pPr>
      <a:lvl4pPr marL="873030" indent="-148688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4pPr>
      <a:lvl5pPr marL="1108154" indent="-140503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5pPr>
      <a:lvl6pPr marL="1429588" indent="-140503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6pPr>
      <a:lvl7pPr marL="1751022" indent="-140503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7pPr>
      <a:lvl8pPr marL="2072456" indent="-140503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8pPr>
      <a:lvl9pPr marL="2393889" indent="-140503">
        <a:spcBef>
          <a:spcPts val="633"/>
        </a:spcBef>
        <a:buSzPct val="100000"/>
        <a:buChar char="»"/>
        <a:defRPr sz="1547">
          <a:latin typeface="Helvetica"/>
          <a:ea typeface="Helvetica"/>
          <a:cs typeface="Helvetica"/>
          <a:sym typeface="Helvetica"/>
        </a:defRPr>
      </a:lvl9pPr>
    </p:bodyStyle>
    <p:otherStyle>
      <a:lvl1pPr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160717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321435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482151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642868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803585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964303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125019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285736" defTabSz="321435">
        <a:defRPr sz="773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27A42-2190-CC43-98E8-9C78DFCCC9DD}" type="datetimeFigureOut">
              <a:rPr lang="es-ES_tradnl" smtClean="0"/>
              <a:t>9/9/19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B838D-B50D-8F46-B039-6F6B066680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127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225367" y="6324600"/>
            <a:ext cx="2844800" cy="245533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9pPr>
          </a:lstStyle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3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ヒラギノ角ゴ Pro W3" pitchFamily="12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091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8" r:id="rId5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70C0"/>
          </a:solidFill>
          <a:latin typeface="+mj-lt"/>
          <a:ea typeface="+mj-ea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300559" indent="-300559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ヒラギノ角ゴ Pro W3" charset="0"/>
        </a:defRPr>
      </a:lvl1pPr>
      <a:lvl2pPr marL="618051" indent="-165096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bg1"/>
          </a:solidFill>
          <a:latin typeface="+mn-lt"/>
          <a:ea typeface="+mn-ea"/>
          <a:cs typeface="ヒラギノ角ゴ Pro W3"/>
        </a:defRPr>
      </a:lvl2pPr>
      <a:lvl3pPr marL="1068891" indent="-29844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bg1"/>
          </a:solidFill>
          <a:latin typeface="+mn-lt"/>
          <a:ea typeface="+mn-ea"/>
          <a:cs typeface="ヒラギノ角ゴ Pro W3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  <a:cs typeface="ヒラギノ角ゴ Pro W3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59269-3669-AE41-881C-F275510BB83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9/9/19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F362C-C827-E24D-A0B8-CBA56DC8DD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1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IBM_logo_blu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4400" y="381001"/>
            <a:ext cx="609600" cy="24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IBM_Watson_logo_blu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04284"/>
            <a:ext cx="1625600" cy="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20234"/>
            <a:ext cx="10972800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86001"/>
            <a:ext cx="5181600" cy="38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/>
              <a:t>Click to edit Master text styles</a:t>
            </a:r>
          </a:p>
          <a:p>
            <a:pPr lvl="0"/>
            <a:r>
              <a:rPr lang="en-US" altLang="es-AR"/>
              <a:t>Second level</a:t>
            </a:r>
          </a:p>
          <a:p>
            <a:pPr lvl="2"/>
            <a:r>
              <a:rPr lang="en-US" altLang="es-AR"/>
              <a:t>Third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324600"/>
            <a:ext cx="7416800" cy="2455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solidFill>
                  <a:schemeClr val="tx1"/>
                </a:solidFill>
                <a:ea typeface="ヒラギノ角ゴ Pro W3" pitchFamily="120" charset="-128"/>
                <a:cs typeface="+mn-cs"/>
              </a:defRPr>
            </a:lvl1pPr>
          </a:lstStyle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844800" cy="2455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 smtClean="0">
                <a:solidFill>
                  <a:schemeClr val="tx1"/>
                </a:solidFill>
              </a:defRPr>
            </a:lvl1pPr>
          </a:lstStyle>
          <a:p>
            <a:pPr defTabSz="1219170">
              <a:defRPr/>
            </a:pPr>
            <a:fld id="{E71EF747-953E-4694-AAC3-13829D00E805}" type="slidenum">
              <a:rPr lang="en-US" altLang="en-US" smtClean="0"/>
              <a:pPr defTabSz="1219170">
                <a:defRPr/>
              </a:pPr>
              <a:t>‹Nº›</a:t>
            </a:fld>
            <a:endParaRPr lang="en-US" altLang="en-US"/>
          </a:p>
        </p:txBody>
      </p:sp>
      <p:sp>
        <p:nvSpPr>
          <p:cNvPr id="1032" name="Line 9"/>
          <p:cNvSpPr>
            <a:spLocks noChangeShapeType="1"/>
          </p:cNvSpPr>
          <p:nvPr/>
        </p:nvSpPr>
        <p:spPr bwMode="auto">
          <a:xfrm>
            <a:off x="609600" y="838200"/>
            <a:ext cx="11074400" cy="0"/>
          </a:xfrm>
          <a:prstGeom prst="line">
            <a:avLst/>
          </a:prstGeom>
          <a:noFill/>
          <a:ln w="9525">
            <a:solidFill>
              <a:srgbClr val="00B2F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225367" y="6324600"/>
            <a:ext cx="2844800" cy="245533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0" charset="-128"/>
              </a:defRPr>
            </a:lvl9pPr>
          </a:lstStyle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33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ヒラギノ角ゴ Pro W3" pitchFamily="12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6509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0070C0"/>
          </a:solidFill>
          <a:latin typeface="+mj-lt"/>
          <a:ea typeface="+mj-ea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300559" indent="-300559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ヒラギノ角ゴ Pro W3" charset="0"/>
        </a:defRPr>
      </a:lvl1pPr>
      <a:lvl2pPr marL="618051" indent="-165096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bg1"/>
          </a:solidFill>
          <a:latin typeface="+mn-lt"/>
          <a:ea typeface="+mn-ea"/>
          <a:cs typeface="ヒラギノ角ゴ Pro W3"/>
        </a:defRPr>
      </a:lvl2pPr>
      <a:lvl3pPr marL="1068891" indent="-29844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bg1"/>
          </a:solidFill>
          <a:latin typeface="+mn-lt"/>
          <a:ea typeface="+mn-ea"/>
          <a:cs typeface="ヒラギノ角ゴ Pro W3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  <a:cs typeface="ヒラギノ角ゴ Pro W3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3733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11582400" cy="495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37778"/>
            <a:ext cx="11582400" cy="5318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defTabSz="609585"/>
            <a:fld id="{D0BE6F14-FF48-0F4F-A8AA-2E3F25371E4A}" type="slidenum">
              <a:rPr lang="en-US" smtClean="0">
                <a:solidFill>
                  <a:srgbClr val="000000"/>
                </a:solidFill>
              </a:rPr>
              <a:pPr defTabSz="609585"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defTabSz="609585"/>
            <a:r>
              <a:rPr lang="de-DE">
                <a:solidFill>
                  <a:srgbClr val="000000"/>
                </a:solidFill>
              </a:rPr>
              <a:t>IBM Cloud / © 2018 IBM Corporation  </a:t>
            </a:r>
            <a:r>
              <a:rPr lang="en-US">
                <a:solidFill>
                  <a:srgbClr val="000000"/>
                </a:solidFill>
              </a:rPr>
              <a:t>IBM and Business Partner use only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5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9" r:id="rId37"/>
    <p:sldLayoutId id="2147483861" r:id="rId38"/>
    <p:sldLayoutId id="2147483862" r:id="rId39"/>
  </p:sldLayoutIdLst>
  <p:hf sldNum="0"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3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3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romazan@ar.ibm.com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7.tiff"/><Relationship Id="rId5" Type="http://schemas.openxmlformats.org/officeDocument/2006/relationships/hyperlink" Target="https://ibm.box.com/v/ibm-watson-resources" TargetMode="Externa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png"/><Relationship Id="rId18" Type="http://schemas.openxmlformats.org/officeDocument/2006/relationships/image" Target="../media/image83.tiff"/><Relationship Id="rId3" Type="http://schemas.openxmlformats.org/officeDocument/2006/relationships/image" Target="../media/image68.tiff"/><Relationship Id="rId7" Type="http://schemas.openxmlformats.org/officeDocument/2006/relationships/image" Target="../media/image72.emf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tiff"/><Relationship Id="rId20" Type="http://schemas.openxmlformats.org/officeDocument/2006/relationships/image" Target="../media/image85.tiff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71.emf"/><Relationship Id="rId11" Type="http://schemas.openxmlformats.org/officeDocument/2006/relationships/image" Target="../media/image76.png"/><Relationship Id="rId5" Type="http://schemas.openxmlformats.org/officeDocument/2006/relationships/image" Target="../media/image70.emf"/><Relationship Id="rId15" Type="http://schemas.openxmlformats.org/officeDocument/2006/relationships/image" Target="../media/image80.tiff"/><Relationship Id="rId10" Type="http://schemas.openxmlformats.org/officeDocument/2006/relationships/image" Target="../media/image75.png"/><Relationship Id="rId19" Type="http://schemas.openxmlformats.org/officeDocument/2006/relationships/image" Target="../media/image84.tiff"/><Relationship Id="rId4" Type="http://schemas.openxmlformats.org/officeDocument/2006/relationships/image" Target="../media/image69.emf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ortada.mp4">
            <a:hlinkClick r:id="" action="ppaction://media"/>
            <a:extLst>
              <a:ext uri="{FF2B5EF4-FFF2-40B4-BE49-F238E27FC236}">
                <a16:creationId xmlns:a16="http://schemas.microsoft.com/office/drawing/2014/main" id="{3725036F-80E0-8847-B449-F7513C899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9A0BFBC1-B9F1-874D-BF89-705C67054BF8}"/>
              </a:ext>
            </a:extLst>
          </p:cNvPr>
          <p:cNvSpPr/>
          <p:nvPr/>
        </p:nvSpPr>
        <p:spPr>
          <a:xfrm>
            <a:off x="-175155" y="-210607"/>
            <a:ext cx="12449176" cy="727233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148F3577-A9E0-E14C-A559-A3E7BB7366A5}"/>
              </a:ext>
            </a:extLst>
          </p:cNvPr>
          <p:cNvSpPr/>
          <p:nvPr/>
        </p:nvSpPr>
        <p:spPr>
          <a:xfrm>
            <a:off x="10386483" y="6039930"/>
            <a:ext cx="608330" cy="643890"/>
          </a:xfrm>
          <a:custGeom>
            <a:avLst/>
            <a:gdLst/>
            <a:ahLst/>
            <a:cxnLst/>
            <a:rect l="l" t="t" r="r" b="b"/>
            <a:pathLst>
              <a:path w="608329" h="643889">
                <a:moveTo>
                  <a:pt x="0" y="0"/>
                </a:moveTo>
                <a:lnTo>
                  <a:pt x="0" y="643356"/>
                </a:lnTo>
                <a:lnTo>
                  <a:pt x="607822" y="32078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276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A554259D-5FA2-064E-8010-79F52B921603}"/>
              </a:ext>
            </a:extLst>
          </p:cNvPr>
          <p:cNvSpPr/>
          <p:nvPr/>
        </p:nvSpPr>
        <p:spPr>
          <a:xfrm>
            <a:off x="10994309" y="5073999"/>
            <a:ext cx="606425" cy="643890"/>
          </a:xfrm>
          <a:custGeom>
            <a:avLst/>
            <a:gdLst/>
            <a:ahLst/>
            <a:cxnLst/>
            <a:rect l="l" t="t" r="r" b="b"/>
            <a:pathLst>
              <a:path w="606425" h="643889">
                <a:moveTo>
                  <a:pt x="0" y="0"/>
                </a:moveTo>
                <a:lnTo>
                  <a:pt x="0" y="643356"/>
                </a:lnTo>
                <a:lnTo>
                  <a:pt x="606183" y="322580"/>
                </a:lnTo>
                <a:lnTo>
                  <a:pt x="0" y="0"/>
                </a:lnTo>
                <a:close/>
              </a:path>
            </a:pathLst>
          </a:custGeom>
          <a:solidFill>
            <a:srgbClr val="00B4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8F00CAF3-686E-6B41-AC76-C9702AE42801}"/>
              </a:ext>
            </a:extLst>
          </p:cNvPr>
          <p:cNvSpPr/>
          <p:nvPr/>
        </p:nvSpPr>
        <p:spPr>
          <a:xfrm>
            <a:off x="11600498" y="5396593"/>
            <a:ext cx="605790" cy="643890"/>
          </a:xfrm>
          <a:custGeom>
            <a:avLst/>
            <a:gdLst/>
            <a:ahLst/>
            <a:cxnLst/>
            <a:rect l="l" t="t" r="r" b="b"/>
            <a:pathLst>
              <a:path w="605790" h="643889">
                <a:moveTo>
                  <a:pt x="0" y="0"/>
                </a:moveTo>
                <a:lnTo>
                  <a:pt x="0" y="643343"/>
                </a:lnTo>
                <a:lnTo>
                  <a:pt x="605307" y="322110"/>
                </a:lnTo>
                <a:lnTo>
                  <a:pt x="605307" y="319430"/>
                </a:lnTo>
                <a:lnTo>
                  <a:pt x="0" y="0"/>
                </a:lnTo>
                <a:close/>
              </a:path>
            </a:pathLst>
          </a:custGeom>
          <a:solidFill>
            <a:srgbClr val="034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CF375728-D529-534A-B1FC-1576EA686342}"/>
              </a:ext>
            </a:extLst>
          </p:cNvPr>
          <p:cNvSpPr/>
          <p:nvPr/>
        </p:nvSpPr>
        <p:spPr>
          <a:xfrm>
            <a:off x="10993356" y="5395310"/>
            <a:ext cx="608330" cy="643890"/>
          </a:xfrm>
          <a:custGeom>
            <a:avLst/>
            <a:gdLst/>
            <a:ahLst/>
            <a:cxnLst/>
            <a:rect l="l" t="t" r="r" b="b"/>
            <a:pathLst>
              <a:path w="608329" h="643889">
                <a:moveTo>
                  <a:pt x="607822" y="0"/>
                </a:moveTo>
                <a:lnTo>
                  <a:pt x="0" y="322580"/>
                </a:lnTo>
                <a:lnTo>
                  <a:pt x="607822" y="643356"/>
                </a:lnTo>
                <a:lnTo>
                  <a:pt x="607822" y="0"/>
                </a:lnTo>
                <a:close/>
              </a:path>
            </a:pathLst>
          </a:custGeom>
          <a:solidFill>
            <a:srgbClr val="048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id="{B78B085B-903C-A249-B289-7BED651C328D}"/>
              </a:ext>
            </a:extLst>
          </p:cNvPr>
          <p:cNvSpPr/>
          <p:nvPr/>
        </p:nvSpPr>
        <p:spPr>
          <a:xfrm>
            <a:off x="9173442" y="5072194"/>
            <a:ext cx="608330" cy="643890"/>
          </a:xfrm>
          <a:custGeom>
            <a:avLst/>
            <a:gdLst/>
            <a:ahLst/>
            <a:cxnLst/>
            <a:rect l="l" t="t" r="r" b="b"/>
            <a:pathLst>
              <a:path w="608329" h="643889">
                <a:moveTo>
                  <a:pt x="607860" y="0"/>
                </a:moveTo>
                <a:lnTo>
                  <a:pt x="0" y="320789"/>
                </a:lnTo>
                <a:lnTo>
                  <a:pt x="607860" y="643356"/>
                </a:lnTo>
                <a:lnTo>
                  <a:pt x="607860" y="0"/>
                </a:lnTo>
                <a:close/>
              </a:path>
            </a:pathLst>
          </a:custGeom>
          <a:solidFill>
            <a:schemeClr val="bg1">
              <a:lumMod val="65000"/>
              <a:alpha val="250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>
            <a:extLst>
              <a:ext uri="{FF2B5EF4-FFF2-40B4-BE49-F238E27FC236}">
                <a16:creationId xmlns:a16="http://schemas.microsoft.com/office/drawing/2014/main" id="{DAFB1447-3F88-B444-86BB-E6599C8337E4}"/>
              </a:ext>
            </a:extLst>
          </p:cNvPr>
          <p:cNvSpPr/>
          <p:nvPr/>
        </p:nvSpPr>
        <p:spPr>
          <a:xfrm>
            <a:off x="10383465" y="5716084"/>
            <a:ext cx="608330" cy="643890"/>
          </a:xfrm>
          <a:custGeom>
            <a:avLst/>
            <a:gdLst/>
            <a:ahLst/>
            <a:cxnLst/>
            <a:rect l="l" t="t" r="r" b="b"/>
            <a:pathLst>
              <a:path w="608329" h="643889">
                <a:moveTo>
                  <a:pt x="607860" y="0"/>
                </a:moveTo>
                <a:lnTo>
                  <a:pt x="0" y="322579"/>
                </a:lnTo>
                <a:lnTo>
                  <a:pt x="607860" y="643356"/>
                </a:lnTo>
                <a:lnTo>
                  <a:pt x="607860" y="0"/>
                </a:lnTo>
                <a:close/>
              </a:path>
            </a:pathLst>
          </a:custGeom>
          <a:ln w="12700">
            <a:solidFill>
              <a:srgbClr val="05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4">
            <a:extLst>
              <a:ext uri="{FF2B5EF4-FFF2-40B4-BE49-F238E27FC236}">
                <a16:creationId xmlns:a16="http://schemas.microsoft.com/office/drawing/2014/main" id="{D92D00EB-028A-7248-92B3-E6DBC39BB888}"/>
              </a:ext>
            </a:extLst>
          </p:cNvPr>
          <p:cNvSpPr/>
          <p:nvPr/>
        </p:nvSpPr>
        <p:spPr>
          <a:xfrm>
            <a:off x="10993356" y="6041390"/>
            <a:ext cx="608330" cy="640080"/>
          </a:xfrm>
          <a:custGeom>
            <a:avLst/>
            <a:gdLst/>
            <a:ahLst/>
            <a:cxnLst/>
            <a:rect l="l" t="t" r="r" b="b"/>
            <a:pathLst>
              <a:path w="608329" h="640079">
                <a:moveTo>
                  <a:pt x="607822" y="0"/>
                </a:moveTo>
                <a:lnTo>
                  <a:pt x="0" y="322567"/>
                </a:lnTo>
                <a:lnTo>
                  <a:pt x="601560" y="640041"/>
                </a:lnTo>
                <a:lnTo>
                  <a:pt x="607822" y="640041"/>
                </a:lnTo>
                <a:lnTo>
                  <a:pt x="607822" y="0"/>
                </a:lnTo>
                <a:close/>
              </a:path>
            </a:pathLst>
          </a:custGeom>
          <a:solidFill>
            <a:srgbClr val="048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6">
            <a:extLst>
              <a:ext uri="{FF2B5EF4-FFF2-40B4-BE49-F238E27FC236}">
                <a16:creationId xmlns:a16="http://schemas.microsoft.com/office/drawing/2014/main" id="{0D1E4343-F918-4745-8576-087A2B806281}"/>
              </a:ext>
            </a:extLst>
          </p:cNvPr>
          <p:cNvSpPr/>
          <p:nvPr/>
        </p:nvSpPr>
        <p:spPr>
          <a:xfrm>
            <a:off x="11600498" y="6362065"/>
            <a:ext cx="605790" cy="638810"/>
          </a:xfrm>
          <a:custGeom>
            <a:avLst/>
            <a:gdLst/>
            <a:ahLst/>
            <a:cxnLst/>
            <a:rect l="l" t="t" r="r" b="b"/>
            <a:pathLst>
              <a:path w="605790" h="638810">
                <a:moveTo>
                  <a:pt x="605307" y="0"/>
                </a:moveTo>
                <a:lnTo>
                  <a:pt x="0" y="321221"/>
                </a:lnTo>
                <a:lnTo>
                  <a:pt x="601586" y="638695"/>
                </a:lnTo>
                <a:lnTo>
                  <a:pt x="605307" y="638695"/>
                </a:lnTo>
                <a:lnTo>
                  <a:pt x="605307" y="0"/>
                </a:lnTo>
                <a:close/>
              </a:path>
            </a:pathLst>
          </a:custGeom>
          <a:solidFill>
            <a:srgbClr val="033E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6">
            <a:extLst>
              <a:ext uri="{FF2B5EF4-FFF2-40B4-BE49-F238E27FC236}">
                <a16:creationId xmlns:a16="http://schemas.microsoft.com/office/drawing/2014/main" id="{924BB335-82FD-2640-93F5-C7862AC1EABC}"/>
              </a:ext>
            </a:extLst>
          </p:cNvPr>
          <p:cNvSpPr/>
          <p:nvPr/>
        </p:nvSpPr>
        <p:spPr>
          <a:xfrm>
            <a:off x="9778996" y="5732626"/>
            <a:ext cx="608330" cy="643890"/>
          </a:xfrm>
          <a:custGeom>
            <a:avLst/>
            <a:gdLst/>
            <a:ahLst/>
            <a:cxnLst/>
            <a:rect l="l" t="t" r="r" b="b"/>
            <a:pathLst>
              <a:path w="608329" h="643889">
                <a:moveTo>
                  <a:pt x="0" y="0"/>
                </a:moveTo>
                <a:lnTo>
                  <a:pt x="0" y="643356"/>
                </a:lnTo>
                <a:lnTo>
                  <a:pt x="607847" y="322580"/>
                </a:lnTo>
                <a:lnTo>
                  <a:pt x="0" y="0"/>
                </a:lnTo>
                <a:close/>
              </a:path>
            </a:pathLst>
          </a:custGeom>
          <a:solidFill>
            <a:srgbClr val="05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7">
            <a:extLst>
              <a:ext uri="{FF2B5EF4-FFF2-40B4-BE49-F238E27FC236}">
                <a16:creationId xmlns:a16="http://schemas.microsoft.com/office/drawing/2014/main" id="{9B8614D3-2893-724B-AB01-4525C3470A30}"/>
              </a:ext>
            </a:extLst>
          </p:cNvPr>
          <p:cNvSpPr/>
          <p:nvPr/>
        </p:nvSpPr>
        <p:spPr>
          <a:xfrm>
            <a:off x="10387326" y="4753225"/>
            <a:ext cx="608330" cy="643890"/>
          </a:xfrm>
          <a:custGeom>
            <a:avLst/>
            <a:gdLst/>
            <a:ahLst/>
            <a:cxnLst/>
            <a:rect l="l" t="t" r="r" b="b"/>
            <a:pathLst>
              <a:path w="608329" h="643889">
                <a:moveTo>
                  <a:pt x="0" y="0"/>
                </a:moveTo>
                <a:lnTo>
                  <a:pt x="0" y="643356"/>
                </a:lnTo>
                <a:lnTo>
                  <a:pt x="607834" y="32077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48A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2DD261F1-7896-6C45-AEF2-CB62209D29E8}"/>
              </a:ext>
            </a:extLst>
          </p:cNvPr>
          <p:cNvSpPr/>
          <p:nvPr/>
        </p:nvSpPr>
        <p:spPr>
          <a:xfrm>
            <a:off x="-14293" y="0"/>
            <a:ext cx="605790" cy="638810"/>
          </a:xfrm>
          <a:custGeom>
            <a:avLst/>
            <a:gdLst/>
            <a:ahLst/>
            <a:cxnLst/>
            <a:rect l="l" t="t" r="r" b="b"/>
            <a:pathLst>
              <a:path w="605790" h="638810">
                <a:moveTo>
                  <a:pt x="605307" y="0"/>
                </a:moveTo>
                <a:lnTo>
                  <a:pt x="0" y="321221"/>
                </a:lnTo>
                <a:lnTo>
                  <a:pt x="601586" y="638695"/>
                </a:lnTo>
                <a:lnTo>
                  <a:pt x="605307" y="638695"/>
                </a:lnTo>
                <a:lnTo>
                  <a:pt x="605307" y="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8">
            <a:extLst>
              <a:ext uri="{FF2B5EF4-FFF2-40B4-BE49-F238E27FC236}">
                <a16:creationId xmlns:a16="http://schemas.microsoft.com/office/drawing/2014/main" id="{C0566B95-28A8-C543-BE1D-0AD0D6E88151}"/>
              </a:ext>
            </a:extLst>
          </p:cNvPr>
          <p:cNvSpPr/>
          <p:nvPr/>
        </p:nvSpPr>
        <p:spPr>
          <a:xfrm>
            <a:off x="597799" y="692248"/>
            <a:ext cx="606425" cy="643890"/>
          </a:xfrm>
          <a:custGeom>
            <a:avLst/>
            <a:gdLst/>
            <a:ahLst/>
            <a:cxnLst/>
            <a:rect l="l" t="t" r="r" b="b"/>
            <a:pathLst>
              <a:path w="606425" h="643889">
                <a:moveTo>
                  <a:pt x="0" y="0"/>
                </a:moveTo>
                <a:lnTo>
                  <a:pt x="0" y="643356"/>
                </a:lnTo>
                <a:lnTo>
                  <a:pt x="606183" y="322580"/>
                </a:lnTo>
                <a:lnTo>
                  <a:pt x="0" y="0"/>
                </a:lnTo>
                <a:close/>
              </a:path>
            </a:pathLst>
          </a:custGeom>
          <a:solidFill>
            <a:srgbClr val="04B2D9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6">
            <a:extLst>
              <a:ext uri="{FF2B5EF4-FFF2-40B4-BE49-F238E27FC236}">
                <a16:creationId xmlns:a16="http://schemas.microsoft.com/office/drawing/2014/main" id="{A7A35027-3D92-C44C-BB7E-9B6D5018454D}"/>
              </a:ext>
            </a:extLst>
          </p:cNvPr>
          <p:cNvSpPr/>
          <p:nvPr/>
        </p:nvSpPr>
        <p:spPr>
          <a:xfrm rot="1529988">
            <a:off x="1067133" y="1148984"/>
            <a:ext cx="608330" cy="643890"/>
          </a:xfrm>
          <a:custGeom>
            <a:avLst/>
            <a:gdLst/>
            <a:ahLst/>
            <a:cxnLst/>
            <a:rect l="l" t="t" r="r" b="b"/>
            <a:pathLst>
              <a:path w="608329" h="643889">
                <a:moveTo>
                  <a:pt x="0" y="0"/>
                </a:moveTo>
                <a:lnTo>
                  <a:pt x="0" y="643356"/>
                </a:lnTo>
                <a:lnTo>
                  <a:pt x="607847" y="32258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5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776F5A0-488E-FD41-8BF1-C509F23D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67" y="692248"/>
            <a:ext cx="10154866" cy="587441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#IA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más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allá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de los Chatbots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.</a:t>
            </a:r>
            <a:br>
              <a:rPr lang="en-US" sz="3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br>
              <a:rPr lang="en-US" sz="3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¿</a:t>
            </a:r>
            <a:r>
              <a:rPr lang="en-US" sz="3600" i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Cómo</a:t>
            </a:r>
            <a:r>
              <a:rPr lang="en-US" sz="3600" i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usar</a:t>
            </a:r>
            <a:r>
              <a:rPr lang="en-US" sz="3600" i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Inteligencia</a:t>
            </a:r>
            <a:r>
              <a:rPr lang="en-US" sz="3600" i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Artificial para los </a:t>
            </a:r>
            <a:r>
              <a:rPr lang="en-US" sz="3600" i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Negocios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?</a:t>
            </a:r>
            <a:br>
              <a:rPr lang="en-US" sz="3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br>
              <a:rPr lang="en-US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r>
              <a:rPr lang="en-US" b="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—</a:t>
            </a:r>
            <a:br>
              <a:rPr lang="en-US" b="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r>
              <a:rPr lang="es-ES" sz="2400" b="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Román Zambrano</a:t>
            </a:r>
            <a:br>
              <a:rPr lang="es-ES" sz="2000" b="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r>
              <a:rPr lang="es-ES" sz="2000" b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Chief</a:t>
            </a:r>
            <a:r>
              <a:rPr lang="es-ES" sz="2000" b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Technology</a:t>
            </a:r>
            <a:r>
              <a:rPr lang="es-ES" sz="2000" b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Officer</a:t>
            </a:r>
            <a:r>
              <a:rPr lang="es-ES" sz="2000" b="1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 – IBM Argentina</a:t>
            </a:r>
            <a:br>
              <a:rPr lang="es-ES" sz="20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br>
              <a:rPr lang="es-ES" sz="20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r>
              <a:rPr lang="es-ES" sz="1600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romazan@ar.ibm.com</a:t>
            </a:r>
            <a:br>
              <a:rPr lang="es-ES" sz="1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br>
              <a:rPr lang="es-ES" sz="1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r>
              <a:rPr lang="es-ES" sz="24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@</a:t>
            </a:r>
            <a:r>
              <a:rPr lang="es-ES" sz="2400" dirty="0" err="1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  <a:t>roman_zambrano</a:t>
            </a:r>
            <a:br>
              <a:rPr lang="es-ES" sz="1600" dirty="0">
                <a:solidFill>
                  <a:schemeClr val="bg1"/>
                </a:solidFill>
                <a:latin typeface="+mn-lt"/>
                <a:ea typeface="IBM Plex Mono" charset="0"/>
                <a:cs typeface="IBM Plex Mono" charset="0"/>
              </a:rPr>
            </a:br>
            <a:endParaRPr lang="en-US" sz="1600" b="0" dirty="0">
              <a:solidFill>
                <a:schemeClr val="bg1"/>
              </a:solidFill>
              <a:latin typeface="+mn-lt"/>
              <a:ea typeface="IBM Plex Mono" charset="0"/>
              <a:cs typeface="IBM Plex Mono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383A8FC-D77B-B44A-BBE9-AD520A3B7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172" y="3629454"/>
            <a:ext cx="2804587" cy="186658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199E70A-E262-FD40-B950-A5BC61617B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84" y="4968655"/>
            <a:ext cx="969617" cy="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86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2B73F38-DFC4-FB40-8409-F66A44387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63D58E-D381-2E4D-B8C6-DD44E6AFE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10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  <p:pic>
        <p:nvPicPr>
          <p:cNvPr id="2" name="Watson Visual Inspection _ Automotive Manufacturing">
            <a:hlinkClick r:id="" action="ppaction://media"/>
            <a:extLst>
              <a:ext uri="{FF2B5EF4-FFF2-40B4-BE49-F238E27FC236}">
                <a16:creationId xmlns:a16="http://schemas.microsoft.com/office/drawing/2014/main" id="{CF30DB3A-03EF-FF47-AB2F-505AA8673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9B6FA30-60B1-7843-B0AF-C924D3F110F5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10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95628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© 2016 International Business Machines Corporation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43541" y="2692121"/>
            <a:ext cx="7747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Personality</a:t>
            </a:r>
            <a:r>
              <a:rPr kumimoji="0" lang="es-ES_tradnl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kumimoji="0" lang="es-ES_tradnl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Insights</a:t>
            </a:r>
            <a:endParaRPr kumimoji="0" lang="es-ES_tradnl" sz="5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52884" y="2303714"/>
            <a:ext cx="1884809" cy="1884809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0D77103-1F3A-5447-A010-2DB62FEF3BCC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11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42928511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3FED2B3-16F3-044B-8207-93A41CEEAF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28383D-956D-E24E-AABB-84A9AEE23A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12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406C07C-16F2-864D-8E9E-4582676B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8C92770-CE29-ED43-91ED-2D602B42EC06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12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BDEA88D-D3EB-B54F-85C1-B466B62F31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844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© 2016 International Business Machines Corporation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43541" y="2692121"/>
            <a:ext cx="7384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Knowledge</a:t>
            </a:r>
            <a:r>
              <a:rPr kumimoji="0" lang="es-ES_tradnl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 Studio</a:t>
            </a:r>
            <a:endParaRPr kumimoji="0" lang="es-ES_tradnl" sz="5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73017" y="2302052"/>
            <a:ext cx="1661558" cy="1888133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3F3EE12-48EE-9045-8F18-03E782576445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13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185235505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© 2016 International Business Machines Corporation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A1390B-2187-3C4A-8E34-10BC0B885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568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C86D19D-2A8C-1B4A-9246-E6ED9EF2D264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14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D0DBDD-5C6B-C342-B5A1-E68BB36D82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635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EF747-953E-4694-AAC3-13829D00E805}" type="slidenum">
              <a:rPr kumimoji="0" lang="en-US" altLang="en-US" sz="1333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2192000" cy="58293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61950" y="323850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>
                <a:ln>
                  <a:noFill/>
                </a:ln>
                <a:solidFill>
                  <a:srgbClr val="994FD7"/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Anotaciones</a:t>
            </a: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srgbClr val="994FD7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B876740-130C-D34A-9024-FFFAE6EAF04E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15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03633067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© 2016 International Business Machines Corporation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EF747-953E-4694-AAC3-13829D00E805}" type="slidenum">
              <a:rPr kumimoji="0" lang="en-US" altLang="en-US" sz="1333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43541" y="2692121"/>
            <a:ext cx="72907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Speech</a:t>
            </a:r>
            <a:r>
              <a:rPr kumimoji="0" lang="es-ES_tradnl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 To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&amp; Text to </a:t>
            </a:r>
            <a:r>
              <a:rPr kumimoji="0" lang="es-ES_tradnl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Speech</a:t>
            </a:r>
            <a:endParaRPr kumimoji="0" lang="es-ES_tradnl" sz="5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97528" y="2454051"/>
            <a:ext cx="1584135" cy="158413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64449EC-48EB-2C48-8408-F8E90FB5AB1F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16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4418518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1FC6B0-FABC-A042-BBF9-328BF0D8C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293727-D60C-6E48-B14D-A301C924F4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17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1F5DB-87FD-F149-83BD-17363BE41C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B823ED8-339F-5A4E-BF68-251BD71128D3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17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B0849F-444E-334D-9ABA-963C13EE80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9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943541" y="2692121"/>
            <a:ext cx="7384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Watson Studio</a:t>
            </a:r>
            <a:endParaRPr kumimoji="0" lang="es-ES_tradnl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EDF3C7-99C1-074A-B121-D21DEDF7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14" y="2406613"/>
            <a:ext cx="1709261" cy="1679009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9CD5C7E-B7F9-8249-A5AE-0126AC8D4523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18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42399972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23E3DE1-D8AD-1E40-A7B8-6469DF9EB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F39C9A8-12C9-E447-B3D3-2A1ABB1C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19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05EBF6-B3D9-BB45-9B11-B42546BB7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0430" cy="685800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F5818F3-5377-6849-80B8-5A0C4B8E603C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19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0E854E5-F2E2-764F-8FF9-BD15D36E0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98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9FAB6D-021F-A440-B2F2-367E4BEE4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BB737F-465E-B44C-B176-075BE0CF1773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¿Por qué partimos con un Chatbot?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BF76D4-90C4-AD4D-A02A-EFFB120E9DA5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spcAft>
                <a:spcPts val="600"/>
              </a:spcAft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spcAft>
                  <a:spcPts val="600"/>
                </a:spcAft>
                <a:defRPr/>
              </a:pPr>
              <a:t>2</a:t>
            </a:fld>
            <a:endParaRPr lang="en-US" b="1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602437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1124CEF-A672-A047-94CC-C4D94E7F51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altLang="en-US"/>
              <a:t>© 2016 International Business Machines Corporation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9831608-0089-D14F-822E-280F6BD91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E71EF747-953E-4694-AAC3-13829D00E805}" type="slidenum">
              <a:rPr lang="en-US" altLang="en-US" sz="1333" kern="0" smtClean="0">
                <a:solidFill>
                  <a:sysClr val="windowText" lastClr="000000"/>
                </a:solidFill>
              </a:rPr>
              <a:pPr defTabSz="1219170">
                <a:defRPr/>
              </a:pPr>
              <a:t>20</a:t>
            </a:fld>
            <a:endParaRPr lang="en-US" altLang="en-US" sz="1333" kern="0">
              <a:solidFill>
                <a:sysClr val="windowText" lastClr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099701-34D5-4A44-84E1-CC8106B3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49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56172F8-8E1B-BE4A-B354-36410B47D42A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20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D0A9AD-B92E-9F41-82E8-47697D6DA9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127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4"/>
            <a:ext cx="12192000" cy="6847237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D198AF5-A6CD-8446-9458-9200F14F1EA2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21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FB4541-9EEB-D549-8DF2-9B73C60FDB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0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IBM Project Debater works">
            <a:hlinkClick r:id="" action="ppaction://media"/>
            <a:extLst>
              <a:ext uri="{FF2B5EF4-FFF2-40B4-BE49-F238E27FC236}">
                <a16:creationId xmlns:a16="http://schemas.microsoft.com/office/drawing/2014/main" id="{74041EB6-ED0E-DC4B-928C-8A4BAD5EB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27723FC-1304-DD4C-9144-754808029210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22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13045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96E178-9590-2141-8659-8F650AC1B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814" y="2511220"/>
            <a:ext cx="7659364" cy="1446275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7205047-26FC-C144-B593-3A1332CAB17F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23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1401242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9BAA06-54EC-D24E-B157-17D038D01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B27CB24-0E51-1D4B-AA3F-889D061FAC96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24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A304CD-C457-C748-BDEB-03C9D0BBE3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7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n 33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5116" y="-19592"/>
            <a:ext cx="12197116" cy="6941800"/>
          </a:xfrm>
          <a:prstGeom prst="rect">
            <a:avLst/>
          </a:prstGeom>
          <a:ln>
            <a:noFill/>
          </a:ln>
        </p:spPr>
      </p:pic>
      <p:sp>
        <p:nvSpPr>
          <p:cNvPr id="334" name="CustomShape 2"/>
          <p:cNvSpPr/>
          <p:nvPr/>
        </p:nvSpPr>
        <p:spPr>
          <a:xfrm>
            <a:off x="7051964" y="306170"/>
            <a:ext cx="4888615" cy="2686412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  <a:sym typeface="Helvetica Neue"/>
              </a:rPr>
              <a:t>Román Zambrano</a:t>
            </a:r>
            <a:endParaRPr kumimoji="0" lang="es-AR" sz="32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ヒラギノ角ゴ Pro W3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  <a:sym typeface="Helvetica Neue"/>
              </a:rPr>
              <a:t>CTO IBM Argentina</a:t>
            </a:r>
          </a:p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  <a:sym typeface="Helvetica Neue"/>
              </a:rPr>
              <a:t>IBM Global Markets &amp; Enterprise</a:t>
            </a:r>
            <a:endParaRPr kumimoji="0" lang="es-AR" sz="200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ヒラギノ角ゴ Pro W3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sng" strike="noStrike" kern="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  <a:sym typeface="Helvetica Neue"/>
                <a:hlinkClick r:id="rId3"/>
              </a:rPr>
              <a:t>romazan@ar.ibm.com</a:t>
            </a:r>
            <a:endParaRPr kumimoji="0" lang="es-AR" sz="2000" b="1" i="0" u="sng" strike="noStrike" kern="0" cap="none" spc="-1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0" i="0" u="none" strike="noStrike" kern="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IBM Plex Mono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IBM Plex Mono" charset="0"/>
                <a:cs typeface="Calibri" panose="020F0502020204030204" pitchFamily="34" charset="0"/>
                <a:sym typeface="Helvetica Neue"/>
              </a:rPr>
              <a:t>@roman_zambrano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1421" y="354840"/>
            <a:ext cx="2480166" cy="666786"/>
          </a:xfrm>
          <a:prstGeom prst="rect">
            <a:avLst/>
          </a:prstGeom>
          <a:solidFill>
            <a:srgbClr val="001230">
              <a:alpha val="47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0718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BM Plex Mono" charset="0"/>
                <a:ea typeface="IBM Plex Mono" charset="0"/>
                <a:cs typeface="IBM Plex Mono" charset="0"/>
                <a:sym typeface="Helvetica Neue"/>
              </a:rPr>
              <a:t>Gracias!</a:t>
            </a:r>
          </a:p>
        </p:txBody>
      </p:sp>
      <p:pic>
        <p:nvPicPr>
          <p:cNvPr id="5" name="Picture 2" descr="esultado de imagen para twitter logo 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2871" y="2267838"/>
            <a:ext cx="514349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2DAFD-0A0F-6148-B671-E94663BF8FCD}"/>
              </a:ext>
            </a:extLst>
          </p:cNvPr>
          <p:cNvSpPr/>
          <p:nvPr/>
        </p:nvSpPr>
        <p:spPr>
          <a:xfrm>
            <a:off x="0" y="5431515"/>
            <a:ext cx="8199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  <a:cs typeface="+mn-cs"/>
                <a:hlinkClick r:id="rId5"/>
              </a:rPr>
              <a:t>https://ibm.box.com/v/ibm-watson-resources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 W3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9BEBD6-051B-4043-855C-0F862840A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9182" y="3280995"/>
            <a:ext cx="1676400" cy="167640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C6209C7-FEC2-9045-8377-540C308780C6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25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2218615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5E38F311-0F91-D04E-8BDA-01AE62546E94}"/>
              </a:ext>
            </a:extLst>
          </p:cNvPr>
          <p:cNvGrpSpPr/>
          <p:nvPr/>
        </p:nvGrpSpPr>
        <p:grpSpPr>
          <a:xfrm>
            <a:off x="1375211" y="290946"/>
            <a:ext cx="9376335" cy="3416652"/>
            <a:chOff x="2422857" y="1854876"/>
            <a:chExt cx="8087032" cy="2477143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DA3B833A-4BFE-7B4D-8627-86206CC7170A}"/>
                </a:ext>
              </a:extLst>
            </p:cNvPr>
            <p:cNvSpPr/>
            <p:nvPr/>
          </p:nvSpPr>
          <p:spPr>
            <a:xfrm>
              <a:off x="2422857" y="3674731"/>
              <a:ext cx="8087032" cy="65728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10584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76748" algn="l"/>
                </a:tabLst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M Plex Sans"/>
                  <a:ea typeface="ＭＳ Ｐゴシック" charset="0"/>
                  <a:cs typeface="+mn-cs"/>
                </a:rPr>
                <a:t>   Container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M Plex Sans"/>
                  <a:ea typeface="ＭＳ Ｐゴシック" charset="0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M Plex Sans"/>
                  <a:ea typeface="ＭＳ Ｐゴシック" charset="0"/>
                  <a:cs typeface="+mn-cs"/>
                </a:rPr>
                <a:t>   platform and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M Plex Sans"/>
                  <a:ea typeface="ＭＳ Ｐゴシック" charset="0"/>
                  <a:cs typeface="+mn-cs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BM Plex Sans"/>
                  <a:ea typeface="ＭＳ Ｐゴシック" charset="0"/>
                  <a:cs typeface="+mn-cs"/>
                </a:rPr>
                <a:t>   operational services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62202F6-2441-884F-BF1F-482AB6E02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5911" y="3659454"/>
              <a:ext cx="1359904" cy="657287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4BD9D04-A84C-B74B-8370-FB6187C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2857" y="1892913"/>
              <a:ext cx="1464104" cy="1658754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99D69DF-3038-104A-8AA6-626E7EC93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90" y="1876047"/>
              <a:ext cx="1472568" cy="165875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DD1BC77-FE09-684C-BBDA-09C14C2F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2987" y="1854876"/>
              <a:ext cx="1472568" cy="165875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B53CDCC-73CC-1B42-B505-9E7D9D60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7665" y="1887027"/>
              <a:ext cx="1472569" cy="165875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BD3BEF0-19D0-4F43-A901-CBF29AE7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11962" y="1898528"/>
              <a:ext cx="1565663" cy="1658756"/>
            </a:xfrm>
            <a:prstGeom prst="rect">
              <a:avLst/>
            </a:prstGeom>
          </p:spPr>
        </p:pic>
      </p:grpSp>
      <p:sp>
        <p:nvSpPr>
          <p:cNvPr id="170" name="Slide Number Placeholder 1">
            <a:extLst>
              <a:ext uri="{FF2B5EF4-FFF2-40B4-BE49-F238E27FC236}">
                <a16:creationId xmlns:a16="http://schemas.microsoft.com/office/drawing/2014/main" id="{50A8AB0A-E2EC-B040-834A-ED130997F16A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2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E6F14-FF48-0F4F-A8AA-2E3F25371E4A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r" defTabSz="91429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41F7CF97-9391-DB4C-A8DE-CFDEDB3FDB02}"/>
              </a:ext>
            </a:extLst>
          </p:cNvPr>
          <p:cNvGrpSpPr/>
          <p:nvPr/>
        </p:nvGrpSpPr>
        <p:grpSpPr>
          <a:xfrm>
            <a:off x="1435985" y="3867912"/>
            <a:ext cx="9461815" cy="1917194"/>
            <a:chOff x="1082972" y="4199391"/>
            <a:chExt cx="7598289" cy="1649539"/>
          </a:xfrm>
        </p:grpSpPr>
        <p:pic>
          <p:nvPicPr>
            <p:cNvPr id="293" name="Picture 292">
              <a:extLst>
                <a:ext uri="{FF2B5EF4-FFF2-40B4-BE49-F238E27FC236}">
                  <a16:creationId xmlns:a16="http://schemas.microsoft.com/office/drawing/2014/main" id="{59C5D47F-2454-7841-B3A4-8FDDAE245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8025" y="4247252"/>
              <a:ext cx="416536" cy="427715"/>
            </a:xfrm>
            <a:prstGeom prst="rect">
              <a:avLst/>
            </a:prstGeom>
          </p:spPr>
        </p:pic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55F0AFF8-BF15-9649-AD2B-E935AE7E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368" y="4274487"/>
              <a:ext cx="494609" cy="274756"/>
            </a:xfrm>
            <a:prstGeom prst="rect">
              <a:avLst/>
            </a:prstGeom>
          </p:spPr>
        </p:pic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32293244-5BAB-F14F-B606-79E01908560A}"/>
                </a:ext>
              </a:extLst>
            </p:cNvPr>
            <p:cNvGrpSpPr/>
            <p:nvPr/>
          </p:nvGrpSpPr>
          <p:grpSpPr>
            <a:xfrm>
              <a:off x="1082972" y="4231747"/>
              <a:ext cx="889534" cy="469850"/>
              <a:chOff x="1740226" y="4187414"/>
              <a:chExt cx="908484" cy="485389"/>
            </a:xfrm>
          </p:grpSpPr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3FCD3C1B-BBE0-4E4E-87D6-F28C1201C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b="-11523"/>
              <a:stretch/>
            </p:blipFill>
            <p:spPr>
              <a:xfrm>
                <a:off x="2029695" y="4187414"/>
                <a:ext cx="341371" cy="315623"/>
              </a:xfrm>
              <a:prstGeom prst="rect">
                <a:avLst/>
              </a:prstGeom>
            </p:spPr>
          </p:pic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48B59FFA-8A13-104D-A8A3-96F31E6C6AB3}"/>
                  </a:ext>
                </a:extLst>
              </p:cNvPr>
              <p:cNvSpPr txBox="1"/>
              <p:nvPr/>
            </p:nvSpPr>
            <p:spPr>
              <a:xfrm>
                <a:off x="1740226" y="4463125"/>
                <a:ext cx="908484" cy="20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BM Plex Sans"/>
                    <a:ea typeface="ＭＳ Ｐゴシック" charset="0"/>
                    <a:cs typeface="+mn-cs"/>
                  </a:rPr>
                  <a:t>IBM </a:t>
                </a:r>
                <a:r>
                  <a:rPr kumimoji="0" lang="en-US" sz="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BM Plex Sans"/>
                    <a:ea typeface="ＭＳ Ｐゴシック" charset="0"/>
                    <a:cs typeface="+mn-cs"/>
                  </a:rPr>
                  <a:t>Cloud</a:t>
                </a: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00D44043-FDDB-2743-9D43-6CE1CA2D8CB8}"/>
                </a:ext>
              </a:extLst>
            </p:cNvPr>
            <p:cNvGrpSpPr/>
            <p:nvPr/>
          </p:nvGrpSpPr>
          <p:grpSpPr>
            <a:xfrm>
              <a:off x="7565110" y="4227741"/>
              <a:ext cx="1116151" cy="1621189"/>
              <a:chOff x="8220689" y="4198393"/>
              <a:chExt cx="1139929" cy="1674812"/>
            </a:xfrm>
          </p:grpSpPr>
          <p:pic>
            <p:nvPicPr>
              <p:cNvPr id="304" name="Picture 2" descr="Image result for ibm z icon">
                <a:extLst>
                  <a:ext uri="{FF2B5EF4-FFF2-40B4-BE49-F238E27FC236}">
                    <a16:creationId xmlns:a16="http://schemas.microsoft.com/office/drawing/2014/main" id="{38E71182-580F-DD45-A6D7-C1A6BFDE0A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0689" y="4198393"/>
                <a:ext cx="1139929" cy="1139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2A83E3EB-6AAB-0042-BB38-4A8B792A36D7}"/>
                  </a:ext>
                </a:extLst>
              </p:cNvPr>
              <p:cNvSpPr txBox="1"/>
              <p:nvPr/>
            </p:nvSpPr>
            <p:spPr>
              <a:xfrm>
                <a:off x="8331994" y="5535920"/>
                <a:ext cx="908484" cy="337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IBM Plex Sans"/>
                    <a:ea typeface="ＭＳ Ｐゴシック" charset="0"/>
                    <a:cs typeface="+mn-cs"/>
                  </a:rPr>
                  <a:t>Systems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IBM Power &amp; Z</a:t>
                </a: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B27A207E-4199-0E45-9C0C-BF63E7E6D1A8}"/>
                </a:ext>
              </a:extLst>
            </p:cNvPr>
            <p:cNvGrpSpPr/>
            <p:nvPr/>
          </p:nvGrpSpPr>
          <p:grpSpPr>
            <a:xfrm>
              <a:off x="5594542" y="4199391"/>
              <a:ext cx="889534" cy="571792"/>
              <a:chOff x="6246816" y="4125915"/>
              <a:chExt cx="908484" cy="590702"/>
            </a:xfrm>
          </p:grpSpPr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BE3A84A-B5B5-404E-81B9-57B7D983D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FFFFF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464711" y="4125915"/>
                <a:ext cx="459815" cy="459815"/>
              </a:xfrm>
              <a:prstGeom prst="rect">
                <a:avLst/>
              </a:prstGeom>
            </p:spPr>
          </p:pic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5EAF75CA-6ADA-C949-A3B1-6D458CDAE01D}"/>
                  </a:ext>
                </a:extLst>
              </p:cNvPr>
              <p:cNvSpPr txBox="1"/>
              <p:nvPr/>
            </p:nvSpPr>
            <p:spPr>
              <a:xfrm>
                <a:off x="6246816" y="4506939"/>
                <a:ext cx="908484" cy="20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IBM Plex Sans"/>
                    <a:ea typeface="ＭＳ Ｐゴシック" charset="0"/>
                    <a:cs typeface="+mn-cs"/>
                  </a:rPr>
                  <a:t>Edge</a:t>
                </a: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9A7CBA80-4147-8645-AA29-E8C90D430016}"/>
                </a:ext>
              </a:extLst>
            </p:cNvPr>
            <p:cNvGrpSpPr/>
            <p:nvPr/>
          </p:nvGrpSpPr>
          <p:grpSpPr>
            <a:xfrm>
              <a:off x="6485810" y="4238621"/>
              <a:ext cx="889534" cy="487162"/>
              <a:chOff x="7160447" y="4221424"/>
              <a:chExt cx="908484" cy="503274"/>
            </a:xfrm>
          </p:grpSpPr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4FCC8437-627F-4C4F-B3B8-5A6482BBFE0B}"/>
                  </a:ext>
                </a:extLst>
              </p:cNvPr>
              <p:cNvSpPr txBox="1"/>
              <p:nvPr/>
            </p:nvSpPr>
            <p:spPr>
              <a:xfrm>
                <a:off x="7160447" y="4515020"/>
                <a:ext cx="908484" cy="20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AEAEA"/>
                    </a:solidFill>
                    <a:effectLst/>
                    <a:uLnTx/>
                    <a:uFillTx/>
                    <a:latin typeface="IBM Plex Sans"/>
                    <a:ea typeface="ＭＳ Ｐゴシック" charset="0"/>
                    <a:cs typeface="+mn-cs"/>
                  </a:rPr>
                  <a:t>Private</a:t>
                </a:r>
                <a:endPara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IBM Plex Sans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F3D2DFC8-FECA-0E4C-9446-96D33D1145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b="-11523"/>
              <a:stretch/>
            </p:blipFill>
            <p:spPr>
              <a:xfrm>
                <a:off x="7444959" y="4221424"/>
                <a:ext cx="341371" cy="315623"/>
              </a:xfrm>
              <a:prstGeom prst="rect">
                <a:avLst/>
              </a:prstGeom>
            </p:spPr>
          </p:pic>
        </p:grpSp>
        <p:pic>
          <p:nvPicPr>
            <p:cNvPr id="299" name="Picture 298">
              <a:extLst>
                <a:ext uri="{FF2B5EF4-FFF2-40B4-BE49-F238E27FC236}">
                  <a16:creationId xmlns:a16="http://schemas.microsoft.com/office/drawing/2014/main" id="{F527BD4D-7DBE-9745-8F05-46E5A2261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6368" y="4277527"/>
              <a:ext cx="440777" cy="350287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39D596C-92CD-9F47-9EB9-ED7D4BCFC4A6}"/>
              </a:ext>
            </a:extLst>
          </p:cNvPr>
          <p:cNvGrpSpPr/>
          <p:nvPr/>
        </p:nvGrpSpPr>
        <p:grpSpPr>
          <a:xfrm>
            <a:off x="5189711" y="4716927"/>
            <a:ext cx="1560786" cy="1099175"/>
            <a:chOff x="5817477" y="4873918"/>
            <a:chExt cx="1560786" cy="1099175"/>
          </a:xfrm>
        </p:grpSpPr>
        <p:sp>
          <p:nvSpPr>
            <p:cNvPr id="13" name="Nube 12">
              <a:extLst>
                <a:ext uri="{FF2B5EF4-FFF2-40B4-BE49-F238E27FC236}">
                  <a16:creationId xmlns:a16="http://schemas.microsoft.com/office/drawing/2014/main" id="{8CBFB221-E3DB-1244-A129-51B83314901A}"/>
                </a:ext>
              </a:extLst>
            </p:cNvPr>
            <p:cNvSpPr/>
            <p:nvPr/>
          </p:nvSpPr>
          <p:spPr>
            <a:xfrm>
              <a:off x="5817477" y="4873918"/>
              <a:ext cx="1560786" cy="1099175"/>
            </a:xfrm>
            <a:prstGeom prst="cloud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9E107FC-8985-D340-9B47-54F34165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406" y="5186857"/>
              <a:ext cx="986354" cy="476738"/>
            </a:xfrm>
            <a:prstGeom prst="rect">
              <a:avLst/>
            </a:prstGeom>
          </p:spPr>
        </p:pic>
      </p:grpSp>
      <p:sp>
        <p:nvSpPr>
          <p:cNvPr id="82" name="Nube 81">
            <a:extLst>
              <a:ext uri="{FF2B5EF4-FFF2-40B4-BE49-F238E27FC236}">
                <a16:creationId xmlns:a16="http://schemas.microsoft.com/office/drawing/2014/main" id="{D35B4A29-97DC-024C-9F23-F7D7FB97598D}"/>
              </a:ext>
            </a:extLst>
          </p:cNvPr>
          <p:cNvSpPr/>
          <p:nvPr/>
        </p:nvSpPr>
        <p:spPr>
          <a:xfrm>
            <a:off x="924150" y="4615966"/>
            <a:ext cx="2723283" cy="165875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77B9CEDD-31C5-A54E-9344-51A1CA540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8484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8D7EEA5-39DA-8C4C-8FCB-2125D671F123}"/>
              </a:ext>
            </a:extLst>
          </p:cNvPr>
          <p:cNvSpPr/>
          <p:nvPr/>
        </p:nvSpPr>
        <p:spPr>
          <a:xfrm>
            <a:off x="1343563" y="4768720"/>
            <a:ext cx="1560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Red 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OpenShift Cluster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3872AE8-9EE2-F644-AF79-77342C1B601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2475" y="4744607"/>
            <a:ext cx="263096" cy="230876"/>
          </a:xfrm>
          <a:prstGeom prst="rect">
            <a:avLst/>
          </a:prstGeom>
        </p:spPr>
      </p:pic>
      <p:pic>
        <p:nvPicPr>
          <p:cNvPr id="1030" name="Picture 6" descr="Resultado de imagen para ibm power on cloud">
            <a:extLst>
              <a:ext uri="{FF2B5EF4-FFF2-40B4-BE49-F238E27FC236}">
                <a16:creationId xmlns:a16="http://schemas.microsoft.com/office/drawing/2014/main" id="{68134B4C-9105-1A40-BD70-606CD0F8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423" y="5195962"/>
            <a:ext cx="919405" cy="91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A5A5B14-3C5C-9E44-BDB2-D9F2EF79BAE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531" y="5254498"/>
            <a:ext cx="919405" cy="59961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AE6A892-0235-4A4E-B407-7445E261C32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36" y="5426482"/>
            <a:ext cx="657287" cy="657287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3BFDF097-04A1-E14E-8721-B48C912B0151}"/>
              </a:ext>
            </a:extLst>
          </p:cNvPr>
          <p:cNvSpPr/>
          <p:nvPr/>
        </p:nvSpPr>
        <p:spPr>
          <a:xfrm>
            <a:off x="3110222" y="95473"/>
            <a:ext cx="2001558" cy="3712748"/>
          </a:xfrm>
          <a:prstGeom prst="roundRect">
            <a:avLst/>
          </a:prstGeom>
          <a:solidFill>
            <a:schemeClr val="accent2">
              <a:lumMod val="75000"/>
              <a:alpha val="47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s-ES_tradnl" sz="12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0E0AB3E0-EE36-4F4B-A0B3-0F4F708744D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644" y="2830221"/>
            <a:ext cx="790713" cy="7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3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5BB737F-465E-B44C-B176-075BE0CF1773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¿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Qué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está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pasando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ahora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?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BF76D4-90C4-AD4D-A02A-EFFB120E9DA5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2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0BE6F14-FF48-0F4F-A8AA-2E3F25371E4A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r" defTabSz="9142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0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30271" y="3794336"/>
            <a:ext cx="5242259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Transformación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Digital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Resultado de imagen para transformación digital">
            <a:extLst>
              <a:ext uri="{FF2B5EF4-FFF2-40B4-BE49-F238E27FC236}">
                <a16:creationId xmlns:a16="http://schemas.microsoft.com/office/drawing/2014/main" id="{A6AD5DC4-D081-4941-9E04-962671067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52A49E-6B84-5B4B-8374-C4D8DE09F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355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ADB6C47-9F84-C44A-B871-160E886D3194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4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241449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CuadroTexto 2"/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Definir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mejores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“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Experiencias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de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Clientes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70A9AF4-C16C-0E4D-A4FB-0B99D68244CC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5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257679-ECD2-F146-8203-BC5A0257F4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7058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CuadroTexto 3"/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Agilidad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&amp;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Flexibilidad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en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las 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áreas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de 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EB2DC66-655A-E745-8809-0893C48E1307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6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7CD19B-0B1E-4F48-BE0F-F5F0BCADB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07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Optimizar</a:t>
            </a:r>
            <a:r>
              <a:rPr kumimoji="0" lang="en-US" sz="6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los </a:t>
            </a:r>
            <a:r>
              <a:rPr kumimoji="0" lang="en-US" sz="6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Procesos</a:t>
            </a:r>
            <a:r>
              <a:rPr kumimoji="0" lang="en-US" sz="6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 de </a:t>
            </a:r>
            <a:r>
              <a:rPr kumimoji="0" lang="en-US" sz="6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BM Plex Mono" panose="020B0509050000000000" pitchFamily="49" charset="77"/>
                <a:ea typeface="+mj-ea"/>
                <a:cs typeface="+mj-cs"/>
              </a:rPr>
              <a:t>Negocios</a:t>
            </a:r>
            <a:endParaRPr kumimoji="0" lang="en-US" sz="6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IBM Plex Mono" panose="020B0509050000000000" pitchFamily="49" charset="77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43F180F-FE65-804B-8D97-570763F1CF1F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7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2513034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/>
                <a:ea typeface="+mn-ea"/>
                <a:cs typeface="+mn-cs"/>
              </a:rPr>
              <a:t>© 2016 International Business Machines Corporation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43541" y="2692121"/>
            <a:ext cx="7290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Visual </a:t>
            </a:r>
            <a:r>
              <a:rPr kumimoji="0" lang="es-ES_tradnl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rPr>
              <a:t>Recognition</a:t>
            </a:r>
            <a:endParaRPr kumimoji="0" lang="es-ES_tradnl" sz="5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6" y="1891462"/>
            <a:ext cx="1907392" cy="1908655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514838D-9A18-914F-9DC0-18F315F784D0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8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150825469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EFF59F2-EEAD-074D-B4EB-1632099AE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7B4E9DE-D211-8242-96BF-2544E37E0791}"/>
              </a:ext>
            </a:extLst>
          </p:cNvPr>
          <p:cNvSpPr txBox="1">
            <a:spLocks/>
          </p:cNvSpPr>
          <p:nvPr/>
        </p:nvSpPr>
        <p:spPr>
          <a:xfrm>
            <a:off x="9282276" y="6561724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bg2"/>
                </a:solidFill>
                <a:latin typeface="+mn-lt"/>
                <a:ea typeface="IBM Plex Sans" panose="020B0503050203000203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4">
              <a:defRPr/>
            </a:pPr>
            <a:fld id="{D0BE6F14-FF48-0F4F-A8AA-2E3F25371E4A}" type="slidenum">
              <a:rPr lang="en-US" b="1">
                <a:solidFill>
                  <a:srgbClr val="FFFFFF"/>
                </a:solidFill>
                <a:latin typeface="IBM Plex Sans"/>
              </a:rPr>
              <a:pPr algn="r" defTabSz="914294">
                <a:defRPr/>
              </a:pPr>
              <a:t>9</a:t>
            </a:fld>
            <a:endParaRPr lang="en-US" b="1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709484-27EB-A54A-9E6F-CEE1B3E7F7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28" y="448264"/>
            <a:ext cx="1626273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7857"/>
      </p:ext>
    </p:extLst>
  </p:cSld>
  <p:clrMapOvr>
    <a:masterClrMapping/>
  </p:clrMapOvr>
  <p:transition/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k_blu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FA5E7C78-ED6F-424F-AF60-065FEC4AE799}"/>
    </a:ext>
  </a:extLst>
</a:theme>
</file>

<file path=ppt/theme/theme11.xml><?xml version="1.0" encoding="utf-8"?>
<a:theme xmlns:a="http://schemas.openxmlformats.org/drawingml/2006/main" name="IBM Cloud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 Cloud" id="{4DA60041-BB0D-4124-BD1C-54F133AFFAAF}" vid="{23820AD1-66E4-45F5-AA8A-987776329E06}"/>
    </a:ext>
  </a:extLst>
</a:theme>
</file>

<file path=ppt/theme/theme12.xml><?xml version="1.0" encoding="utf-8"?>
<a:theme xmlns:a="http://schemas.openxmlformats.org/drawingml/2006/main" name="1_IBM BxD 2018 black background">
  <a:themeElements>
    <a:clrScheme name="IBM BxD palette 2018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767676"/>
      </a:accent1>
      <a:accent2>
        <a:srgbClr val="0F6FFF"/>
      </a:accent2>
      <a:accent3>
        <a:srgbClr val="D7306D"/>
      </a:accent3>
      <a:accent4>
        <a:srgbClr val="924CFC"/>
      </a:accent4>
      <a:accent5>
        <a:srgbClr val="008381"/>
      </a:accent5>
      <a:accent6>
        <a:srgbClr val="6E757C"/>
      </a:accent6>
      <a:hlink>
        <a:srgbClr val="0F6FFF"/>
      </a:hlink>
      <a:folHlink>
        <a:srgbClr val="6EA6FF"/>
      </a:folHlink>
    </a:clrScheme>
    <a:fontScheme name="IBM Plex">
      <a:majorFont>
        <a:latin typeface="IBM Plex Sans SemiBold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HelvNeue Light for IBM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4F0027"/>
    </a:custClr>
    <a:custClr name="Magenta 80">
      <a:srgbClr val="760A3A"/>
    </a:custClr>
    <a:custClr name="Magenta 70">
      <a:srgbClr val="A11950"/>
    </a:custClr>
    <a:custClr name="Magenta 60">
      <a:srgbClr val="D7306D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21260"/>
    </a:custClr>
    <a:custClr name="Purple 80">
      <a:srgbClr val="4F2196"/>
    </a:custClr>
    <a:custClr name="Purple 70">
      <a:srgbClr val="6E32C9"/>
    </a:custClr>
    <a:custClr name="Purple 60">
      <a:srgbClr val="924CFC"/>
    </a:custClr>
    <a:custClr name="Purple 50">
      <a:srgbClr val="A970FF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51B75"/>
    </a:custClr>
    <a:custClr name="Blue 80">
      <a:srgbClr val="0530AD"/>
    </a:custClr>
    <a:custClr name="Blue 70">
      <a:srgbClr val="054ADA"/>
    </a:custClr>
    <a:custClr name="Blue 60">
      <a:srgbClr val="0F6FFF"/>
    </a:custClr>
    <a:custClr name="Blue 50">
      <a:srgbClr val="418CFF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2B30"/>
    </a:custClr>
    <a:custClr name="Teal 80">
      <a:srgbClr val="004548"/>
    </a:custClr>
    <a:custClr name="Teal 70">
      <a:srgbClr val="006161"/>
    </a:custClr>
    <a:custClr name="Teal 60">
      <a:srgbClr val="008381"/>
    </a:custClr>
    <a:custClr name="Teal 50">
      <a:srgbClr val="009E9A"/>
    </a:custClr>
    <a:custClr name="Teal 40">
      <a:srgbClr val="00BAB6"/>
    </a:custClr>
    <a:custClr name="Teal 30">
      <a:srgbClr val="20D5D2"/>
    </a:custClr>
    <a:custClr name="Teal 20">
      <a:srgbClr val="87EDED"/>
    </a:custClr>
    <a:custClr name="Teal 10">
      <a:srgbClr val="DBFBFB"/>
    </a:custClr>
    <a:custClr name="Gray 100">
      <a:srgbClr val="171717"/>
    </a:custClr>
    <a:custClr name="Gray 90">
      <a:srgbClr val="252525"/>
    </a:custClr>
    <a:custClr name="Gray 80">
      <a:srgbClr val="3D3D3D"/>
    </a:custClr>
    <a:custClr name="Gray 70">
      <a:srgbClr val="565656"/>
    </a:custClr>
    <a:custClr name="Gray 60">
      <a:srgbClr val="767676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Plex_16x9" id="{0EA35D9A-8E1D-664A-808E-93BABB999E0C}" vid="{A715228E-B437-ED43-A2F7-07B5DBEEA9DC}"/>
    </a:ext>
  </a:extLst>
</a:theme>
</file>

<file path=ppt/theme/theme13.xml><?xml version="1.0" encoding="utf-8"?>
<a:theme xmlns:a="http://schemas.openxmlformats.org/drawingml/2006/main" name="3_Office Theme">
  <a:themeElements>
    <a:clrScheme name="Custom 72">
      <a:dk1>
        <a:sysClr val="windowText" lastClr="000000"/>
      </a:dk1>
      <a:lt1>
        <a:sysClr val="window" lastClr="FFFFFF"/>
      </a:lt1>
      <a:dk2>
        <a:srgbClr val="264A60"/>
      </a:dk2>
      <a:lt2>
        <a:srgbClr val="DFE9E9"/>
      </a:lt2>
      <a:accent1>
        <a:srgbClr val="4178BE"/>
      </a:accent1>
      <a:accent2>
        <a:srgbClr val="5AAAFA"/>
      </a:accent2>
      <a:accent3>
        <a:srgbClr val="777677"/>
      </a:accent3>
      <a:accent4>
        <a:srgbClr val="006D5D"/>
      </a:accent4>
      <a:accent5>
        <a:srgbClr val="00B4A0"/>
      </a:accent5>
      <a:accent6>
        <a:srgbClr val="7CC7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dk_blu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FA5E7C78-ED6F-424F-AF60-065FEC4AE799}"/>
    </a:ext>
  </a:extLst>
</a:theme>
</file>

<file path=ppt/theme/theme15.xml><?xml version="1.0" encoding="utf-8"?>
<a:theme xmlns:a="http://schemas.openxmlformats.org/drawingml/2006/main" name="2_IBM BxD 2018 black background">
  <a:themeElements>
    <a:clrScheme name="IBM BxD palette 2018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767676"/>
      </a:accent1>
      <a:accent2>
        <a:srgbClr val="0F6FFF"/>
      </a:accent2>
      <a:accent3>
        <a:srgbClr val="D7306D"/>
      </a:accent3>
      <a:accent4>
        <a:srgbClr val="924CFC"/>
      </a:accent4>
      <a:accent5>
        <a:srgbClr val="008381"/>
      </a:accent5>
      <a:accent6>
        <a:srgbClr val="6E757C"/>
      </a:accent6>
      <a:hlink>
        <a:srgbClr val="0F6FFF"/>
      </a:hlink>
      <a:folHlink>
        <a:srgbClr val="6EA6FF"/>
      </a:folHlink>
    </a:clrScheme>
    <a:fontScheme name="IBM Plex">
      <a:majorFont>
        <a:latin typeface="IBM Plex Sans SemiBold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HelvNeue Light for IBM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4F0027"/>
    </a:custClr>
    <a:custClr name="Magenta 80">
      <a:srgbClr val="760A3A"/>
    </a:custClr>
    <a:custClr name="Magenta 70">
      <a:srgbClr val="A11950"/>
    </a:custClr>
    <a:custClr name="Magenta 60">
      <a:srgbClr val="D7306D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21260"/>
    </a:custClr>
    <a:custClr name="Purple 80">
      <a:srgbClr val="4F2196"/>
    </a:custClr>
    <a:custClr name="Purple 70">
      <a:srgbClr val="6E32C9"/>
    </a:custClr>
    <a:custClr name="Purple 60">
      <a:srgbClr val="924CFC"/>
    </a:custClr>
    <a:custClr name="Purple 50">
      <a:srgbClr val="A970FF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51B75"/>
    </a:custClr>
    <a:custClr name="Blue 80">
      <a:srgbClr val="0530AD"/>
    </a:custClr>
    <a:custClr name="Blue 70">
      <a:srgbClr val="054ADA"/>
    </a:custClr>
    <a:custClr name="Blue 60">
      <a:srgbClr val="0F6FFF"/>
    </a:custClr>
    <a:custClr name="Blue 50">
      <a:srgbClr val="418CFF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2B30"/>
    </a:custClr>
    <a:custClr name="Teal 80">
      <a:srgbClr val="004548"/>
    </a:custClr>
    <a:custClr name="Teal 70">
      <a:srgbClr val="006161"/>
    </a:custClr>
    <a:custClr name="Teal 60">
      <a:srgbClr val="008381"/>
    </a:custClr>
    <a:custClr name="Teal 50">
      <a:srgbClr val="009E9A"/>
    </a:custClr>
    <a:custClr name="Teal 40">
      <a:srgbClr val="00BAB6"/>
    </a:custClr>
    <a:custClr name="Teal 30">
      <a:srgbClr val="20D5D2"/>
    </a:custClr>
    <a:custClr name="Teal 20">
      <a:srgbClr val="87EDED"/>
    </a:custClr>
    <a:custClr name="Teal 10">
      <a:srgbClr val="DBFBFB"/>
    </a:custClr>
    <a:custClr name="Gray 100">
      <a:srgbClr val="171717"/>
    </a:custClr>
    <a:custClr name="Gray 90">
      <a:srgbClr val="252525"/>
    </a:custClr>
    <a:custClr name="Gray 80">
      <a:srgbClr val="3D3D3D"/>
    </a:custClr>
    <a:custClr name="Gray 70">
      <a:srgbClr val="565656"/>
    </a:custClr>
    <a:custClr name="Gray 60">
      <a:srgbClr val="767676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Plex_16x9" id="{0EA35D9A-8E1D-664A-808E-93BABB999E0C}" vid="{A715228E-B437-ED43-A2F7-07B5DBEEA9DC}"/>
    </a:ext>
  </a:extLst>
</a:theme>
</file>

<file path=ppt/theme/theme1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blk_background_2017">
  <a:themeElements>
    <a:clrScheme name="Custom 49">
      <a:dk1>
        <a:srgbClr val="000000"/>
      </a:dk1>
      <a:lt1>
        <a:srgbClr val="000000"/>
      </a:lt1>
      <a:dk2>
        <a:srgbClr val="EAEAEA"/>
      </a:dk2>
      <a:lt2>
        <a:srgbClr val="FFFFFF"/>
      </a:lt2>
      <a:accent1>
        <a:srgbClr val="8F8B8B"/>
      </a:accent1>
      <a:accent2>
        <a:srgbClr val="0F6FFF"/>
      </a:accent2>
      <a:accent3>
        <a:srgbClr val="20D5D2"/>
      </a:accent3>
      <a:accent4>
        <a:srgbClr val="8F8B8B"/>
      </a:accent4>
      <a:accent5>
        <a:srgbClr val="6E177D"/>
      </a:accent5>
      <a:accent6>
        <a:srgbClr val="DB2663"/>
      </a:accent6>
      <a:hlink>
        <a:srgbClr val="0F6F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Cloud_Presentation_2018_V03_Plex" id="{1226378D-4E68-1646-AEAE-702B1A9905A1}" vid="{4C020BF7-4FCB-1F42-8019-A2CCA1C10BB5}"/>
    </a:ext>
  </a:extLst>
</a:theme>
</file>

<file path=ppt/theme/theme3.xml><?xml version="1.0" encoding="utf-8"?>
<a:theme xmlns:a="http://schemas.openxmlformats.org/drawingml/2006/main" name="2_blk_background_2017">
  <a:themeElements>
    <a:clrScheme name="Custom 49">
      <a:dk1>
        <a:srgbClr val="000000"/>
      </a:dk1>
      <a:lt1>
        <a:srgbClr val="000000"/>
      </a:lt1>
      <a:dk2>
        <a:srgbClr val="EAEAEA"/>
      </a:dk2>
      <a:lt2>
        <a:srgbClr val="FFFFFF"/>
      </a:lt2>
      <a:accent1>
        <a:srgbClr val="8F8B8B"/>
      </a:accent1>
      <a:accent2>
        <a:srgbClr val="0F6FFF"/>
      </a:accent2>
      <a:accent3>
        <a:srgbClr val="20D5D2"/>
      </a:accent3>
      <a:accent4>
        <a:srgbClr val="8F8B8B"/>
      </a:accent4>
      <a:accent5>
        <a:srgbClr val="6E177D"/>
      </a:accent5>
      <a:accent6>
        <a:srgbClr val="DB2663"/>
      </a:accent6>
      <a:hlink>
        <a:srgbClr val="0F6F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Cloud_Presentation_2018_V01_Plex" id="{E4F078EA-58AF-6C4E-BE35-690E66F1C43A}" vid="{CBAA68B9-7875-FE41-9AE2-43D2BA4EACF6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IBM_Watson 1">
      <a:dk1>
        <a:srgbClr val="EBEBED"/>
      </a:dk1>
      <a:lt1>
        <a:srgbClr val="FFFFFF"/>
      </a:lt1>
      <a:dk2>
        <a:srgbClr val="001934"/>
      </a:dk2>
      <a:lt2>
        <a:srgbClr val="FFFFFF"/>
      </a:lt2>
      <a:accent1>
        <a:srgbClr val="8CC63F"/>
      </a:accent1>
      <a:accent2>
        <a:srgbClr val="17AF4B"/>
      </a:accent2>
      <a:accent3>
        <a:srgbClr val="F19027"/>
      </a:accent3>
      <a:accent4>
        <a:srgbClr val="00B2EF"/>
      </a:accent4>
      <a:accent5>
        <a:srgbClr val="004266"/>
      </a:accent5>
      <a:accent6>
        <a:srgbClr val="83D1F5"/>
      </a:accent6>
      <a:hlink>
        <a:srgbClr val="00B2F2"/>
      </a:hlink>
      <a:folHlink>
        <a:srgbClr val="004069"/>
      </a:folHlink>
    </a:clrScheme>
    <a:fontScheme name="Default 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001230"/>
        </a:lt1>
        <a:dk2>
          <a:srgbClr val="000000"/>
        </a:dk2>
        <a:lt2>
          <a:srgbClr val="EBEBED"/>
        </a:lt2>
        <a:accent1>
          <a:srgbClr val="00B2F2"/>
        </a:accent1>
        <a:accent2>
          <a:srgbClr val="004069"/>
        </a:accent2>
        <a:accent3>
          <a:srgbClr val="AAAAAD"/>
        </a:accent3>
        <a:accent4>
          <a:srgbClr val="000000"/>
        </a:accent4>
        <a:accent5>
          <a:srgbClr val="AAD5F7"/>
        </a:accent5>
        <a:accent6>
          <a:srgbClr val="00395E"/>
        </a:accent6>
        <a:hlink>
          <a:srgbClr val="6BC72B"/>
        </a:hlink>
        <a:folHlink>
          <a:srgbClr val="00B0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EBEBED"/>
        </a:dk1>
        <a:lt1>
          <a:srgbClr val="FFFFFF"/>
        </a:lt1>
        <a:dk2>
          <a:srgbClr val="001230"/>
        </a:dk2>
        <a:lt2>
          <a:srgbClr val="FFFFFF"/>
        </a:lt2>
        <a:accent1>
          <a:srgbClr val="00B2F2"/>
        </a:accent1>
        <a:accent2>
          <a:srgbClr val="004069"/>
        </a:accent2>
        <a:accent3>
          <a:srgbClr val="AAAAAD"/>
        </a:accent3>
        <a:accent4>
          <a:srgbClr val="DADADA"/>
        </a:accent4>
        <a:accent5>
          <a:srgbClr val="AAD5F7"/>
        </a:accent5>
        <a:accent6>
          <a:srgbClr val="00395E"/>
        </a:accent6>
        <a:hlink>
          <a:srgbClr val="6BC72B"/>
        </a:hlink>
        <a:folHlink>
          <a:srgbClr val="00B04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IBM_Watson 1">
      <a:dk1>
        <a:srgbClr val="EBEBED"/>
      </a:dk1>
      <a:lt1>
        <a:srgbClr val="FFFFFF"/>
      </a:lt1>
      <a:dk2>
        <a:srgbClr val="001934"/>
      </a:dk2>
      <a:lt2>
        <a:srgbClr val="FFFFFF"/>
      </a:lt2>
      <a:accent1>
        <a:srgbClr val="8CC63F"/>
      </a:accent1>
      <a:accent2>
        <a:srgbClr val="17AF4B"/>
      </a:accent2>
      <a:accent3>
        <a:srgbClr val="F19027"/>
      </a:accent3>
      <a:accent4>
        <a:srgbClr val="00B2EF"/>
      </a:accent4>
      <a:accent5>
        <a:srgbClr val="004266"/>
      </a:accent5>
      <a:accent6>
        <a:srgbClr val="83D1F5"/>
      </a:accent6>
      <a:hlink>
        <a:srgbClr val="00B2F2"/>
      </a:hlink>
      <a:folHlink>
        <a:srgbClr val="004069"/>
      </a:folHlink>
    </a:clrScheme>
    <a:fontScheme name="Default 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001230"/>
        </a:lt1>
        <a:dk2>
          <a:srgbClr val="000000"/>
        </a:dk2>
        <a:lt2>
          <a:srgbClr val="EBEBED"/>
        </a:lt2>
        <a:accent1>
          <a:srgbClr val="00B2F2"/>
        </a:accent1>
        <a:accent2>
          <a:srgbClr val="004069"/>
        </a:accent2>
        <a:accent3>
          <a:srgbClr val="AAAAAD"/>
        </a:accent3>
        <a:accent4>
          <a:srgbClr val="000000"/>
        </a:accent4>
        <a:accent5>
          <a:srgbClr val="AAD5F7"/>
        </a:accent5>
        <a:accent6>
          <a:srgbClr val="00395E"/>
        </a:accent6>
        <a:hlink>
          <a:srgbClr val="6BC72B"/>
        </a:hlink>
        <a:folHlink>
          <a:srgbClr val="00B0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EBEBED"/>
        </a:dk1>
        <a:lt1>
          <a:srgbClr val="FFFFFF"/>
        </a:lt1>
        <a:dk2>
          <a:srgbClr val="001230"/>
        </a:dk2>
        <a:lt2>
          <a:srgbClr val="FFFFFF"/>
        </a:lt2>
        <a:accent1>
          <a:srgbClr val="00B2F2"/>
        </a:accent1>
        <a:accent2>
          <a:srgbClr val="004069"/>
        </a:accent2>
        <a:accent3>
          <a:srgbClr val="AAAAAD"/>
        </a:accent3>
        <a:accent4>
          <a:srgbClr val="DADADA"/>
        </a:accent4>
        <a:accent5>
          <a:srgbClr val="AAD5F7"/>
        </a:accent5>
        <a:accent6>
          <a:srgbClr val="00395E"/>
        </a:accent6>
        <a:hlink>
          <a:srgbClr val="6BC72B"/>
        </a:hlink>
        <a:folHlink>
          <a:srgbClr val="00B04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wht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RAFT 7_IBM_Cloud_Presentation_Fast Start_2018_Mini Main and Sessions_Arial" id="{448989E2-F453-EB48-A504-083BB1AFD7E3}" vid="{A9EE2942-96FA-7B41-8904-00DEB1B826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207</Words>
  <Application>Microsoft Macintosh PowerPoint</Application>
  <PresentationFormat>Panorámica</PresentationFormat>
  <Paragraphs>78</Paragraphs>
  <Slides>26</Slides>
  <Notes>3</Notes>
  <HiddenSlides>1</HiddenSlides>
  <MMClips>3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15</vt:i4>
      </vt:variant>
      <vt:variant>
        <vt:lpstr>Títulos de diapositiva</vt:lpstr>
      </vt:variant>
      <vt:variant>
        <vt:i4>26</vt:i4>
      </vt:variant>
    </vt:vector>
  </HeadingPairs>
  <TitlesOfParts>
    <vt:vector size="58" baseType="lpstr">
      <vt:lpstr>.AppleSystemUIFont</vt:lpstr>
      <vt:lpstr>Arial</vt:lpstr>
      <vt:lpstr>Arial Regular</vt:lpstr>
      <vt:lpstr>Calibri</vt:lpstr>
      <vt:lpstr>Calibri Light</vt:lpstr>
      <vt:lpstr>Helvetica</vt:lpstr>
      <vt:lpstr>Helvetica Light</vt:lpstr>
      <vt:lpstr>Helvetica Neue</vt:lpstr>
      <vt:lpstr>Helvetica Neue Light</vt:lpstr>
      <vt:lpstr>HelvNeue Light for IBM</vt:lpstr>
      <vt:lpstr>HelvNeue Roman for IBM</vt:lpstr>
      <vt:lpstr>IBM Eliot Sans Regular</vt:lpstr>
      <vt:lpstr>IBM Plex Mono</vt:lpstr>
      <vt:lpstr>IBM Plex Sans</vt:lpstr>
      <vt:lpstr>IBM Plex Sans Light</vt:lpstr>
      <vt:lpstr>Times New Roman</vt:lpstr>
      <vt:lpstr>Wingdings</vt:lpstr>
      <vt:lpstr>Tema de Office</vt:lpstr>
      <vt:lpstr>3_blk_background_2017</vt:lpstr>
      <vt:lpstr>2_blk_background_2017</vt:lpstr>
      <vt:lpstr>2_White</vt:lpstr>
      <vt:lpstr>Diseño personalizado</vt:lpstr>
      <vt:lpstr>2_Default Design</vt:lpstr>
      <vt:lpstr>2_Tema de Office</vt:lpstr>
      <vt:lpstr>Default Design</vt:lpstr>
      <vt:lpstr>wht_background_2017</vt:lpstr>
      <vt:lpstr>dk_blu_background_2017</vt:lpstr>
      <vt:lpstr>IBM Cloud</vt:lpstr>
      <vt:lpstr>1_IBM BxD 2018 black background</vt:lpstr>
      <vt:lpstr>3_Office Theme</vt:lpstr>
      <vt:lpstr>1_dk_blu_background_2017</vt:lpstr>
      <vt:lpstr>2_IBM BxD 2018 black background</vt:lpstr>
      <vt:lpstr>#IA más allá de los Chatbots.  ¿Cómo usar Inteligencia Artificial para los Negocios?  — Román Zambrano Chief Technology Officer – IBM Argentina  romazan@ar.ibm.com  @roman_zambrano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#IA más allá de los Chatbots.  ¿Cómo usar Inteligencia Artificial para los Negocios?  — Román Zambrano Chief Technology Officer – IBM Argentina  romazan@ar.ibm.com  @roman_zambrano </dc:title>
  <dc:creator>Microsoft Office User</dc:creator>
  <cp:lastModifiedBy>Microsoft Office User</cp:lastModifiedBy>
  <cp:revision>9</cp:revision>
  <dcterms:created xsi:type="dcterms:W3CDTF">2019-09-11T02:00:46Z</dcterms:created>
  <dcterms:modified xsi:type="dcterms:W3CDTF">2019-09-11T04:27:36Z</dcterms:modified>
</cp:coreProperties>
</file>